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  <p:sldMasterId id="2147483688" r:id="rId2"/>
    <p:sldMasterId id="2147483689" r:id="rId3"/>
  </p:sldMasterIdLst>
  <p:notesMasterIdLst>
    <p:notesMasterId r:id="rId19"/>
  </p:notesMasterIdLst>
  <p:sldIdLst>
    <p:sldId id="256" r:id="rId4"/>
    <p:sldId id="257" r:id="rId5"/>
    <p:sldId id="258" r:id="rId6"/>
    <p:sldId id="259" r:id="rId7"/>
    <p:sldId id="260" r:id="rId8"/>
    <p:sldId id="26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</p:sldIdLst>
  <p:sldSz cx="9144000" cy="5143500" type="screen16x9"/>
  <p:notesSz cx="6858000" cy="9144000"/>
  <p:embeddedFontLst>
    <p:embeddedFont>
      <p:font typeface="Helvetica Neue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C719D-A8BA-46BD-99DA-A2E92B6D90AE}" v="10" dt="2025-03-15T11:01:28.301"/>
  </p1510:revLst>
</p1510:revInfo>
</file>

<file path=ppt/tableStyles.xml><?xml version="1.0" encoding="utf-8"?>
<a:tblStyleLst xmlns:a="http://schemas.openxmlformats.org/drawingml/2006/main" def="{D7D3C4E2-B833-4A92-BAF4-0750F623BB92}">
  <a:tblStyle styleId="{D7D3C4E2-B833-4A92-BAF4-0750F623BB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f Thomas, INI-NET-VNC-HCS" userId="487bc3e3-9ce7-4cdd-b7b4-8899ea88d289" providerId="ADAL" clId="{F0FB0BAD-5044-4D74-9E31-5958833C9892}"/>
    <pc:docChg chg="custSel delSld modSld">
      <pc:chgData name="Graf Thomas, INI-NET-VNC-HCS" userId="487bc3e3-9ce7-4cdd-b7b4-8899ea88d289" providerId="ADAL" clId="{F0FB0BAD-5044-4D74-9E31-5958833C9892}" dt="2024-11-12T07:54:25.100" v="2" actId="47"/>
      <pc:docMkLst>
        <pc:docMk/>
      </pc:docMkLst>
      <pc:sldChg chg="addSp delSp modSp mod">
        <pc:chgData name="Graf Thomas, INI-NET-VNC-HCS" userId="487bc3e3-9ce7-4cdd-b7b4-8899ea88d289" providerId="ADAL" clId="{F0FB0BAD-5044-4D74-9E31-5958833C9892}" dt="2024-11-12T07:52:01.404" v="1"/>
        <pc:sldMkLst>
          <pc:docMk/>
          <pc:sldMk cId="0" sldId="256"/>
        </pc:sldMkLst>
        <pc:picChg chg="add mod">
          <ac:chgData name="Graf Thomas, INI-NET-VNC-HCS" userId="487bc3e3-9ce7-4cdd-b7b4-8899ea88d289" providerId="ADAL" clId="{F0FB0BAD-5044-4D74-9E31-5958833C9892}" dt="2024-11-12T07:52:01.404" v="1"/>
          <ac:picMkLst>
            <pc:docMk/>
            <pc:sldMk cId="0" sldId="256"/>
            <ac:picMk id="2" creationId="{863841E8-C669-36DC-3A63-90EB65947D5C}"/>
          </ac:picMkLst>
        </pc:picChg>
        <pc:picChg chg="del">
          <ac:chgData name="Graf Thomas, INI-NET-VNC-HCS" userId="487bc3e3-9ce7-4cdd-b7b4-8899ea88d289" providerId="ADAL" clId="{F0FB0BAD-5044-4D74-9E31-5958833C9892}" dt="2024-11-12T07:52:00.873" v="0" actId="478"/>
          <ac:picMkLst>
            <pc:docMk/>
            <pc:sldMk cId="0" sldId="256"/>
            <ac:picMk id="1508" creationId="{00000000-0000-0000-0000-000000000000}"/>
          </ac:picMkLst>
        </pc:picChg>
      </pc:sldChg>
      <pc:sldChg chg="del">
        <pc:chgData name="Graf Thomas, INI-NET-VNC-HCS" userId="487bc3e3-9ce7-4cdd-b7b4-8899ea88d289" providerId="ADAL" clId="{F0FB0BAD-5044-4D74-9E31-5958833C9892}" dt="2024-11-12T07:54:25.100" v="2" actId="47"/>
        <pc:sldMkLst>
          <pc:docMk/>
          <pc:sldMk cId="0" sldId="271"/>
        </pc:sldMkLst>
      </pc:sldChg>
    </pc:docChg>
  </pc:docChgLst>
  <pc:docChgLst>
    <pc:chgData name="Graf Thomas, INI-NET-VNC-E2E" userId="487bc3e3-9ce7-4cdd-b7b4-8899ea88d289" providerId="ADAL" clId="{448C719D-A8BA-46BD-99DA-A2E92B6D90AE}"/>
    <pc:docChg chg="undo custSel delSld modSld">
      <pc:chgData name="Graf Thomas, INI-NET-VNC-E2E" userId="487bc3e3-9ce7-4cdd-b7b4-8899ea88d289" providerId="ADAL" clId="{448C719D-A8BA-46BD-99DA-A2E92B6D90AE}" dt="2025-03-15T11:49:04.492" v="336" actId="13926"/>
      <pc:docMkLst>
        <pc:docMk/>
      </pc:docMkLst>
      <pc:sldChg chg="modSp mod">
        <pc:chgData name="Graf Thomas, INI-NET-VNC-E2E" userId="487bc3e3-9ce7-4cdd-b7b4-8899ea88d289" providerId="ADAL" clId="{448C719D-A8BA-46BD-99DA-A2E92B6D90AE}" dt="2025-03-15T11:47:39.216" v="334" actId="13926"/>
        <pc:sldMkLst>
          <pc:docMk/>
          <pc:sldMk cId="0" sldId="257"/>
        </pc:sldMkLst>
        <pc:spChg chg="mod">
          <ac:chgData name="Graf Thomas, INI-NET-VNC-E2E" userId="487bc3e3-9ce7-4cdd-b7b4-8899ea88d289" providerId="ADAL" clId="{448C719D-A8BA-46BD-99DA-A2E92B6D90AE}" dt="2025-03-15T11:47:39.216" v="334" actId="13926"/>
          <ac:spMkLst>
            <pc:docMk/>
            <pc:sldMk cId="0" sldId="257"/>
            <ac:spMk id="1515" creationId="{00000000-0000-0000-0000-000000000000}"/>
          </ac:spMkLst>
        </pc:spChg>
      </pc:sldChg>
      <pc:sldChg chg="delSp modSp mod">
        <pc:chgData name="Graf Thomas, INI-NET-VNC-E2E" userId="487bc3e3-9ce7-4cdd-b7b4-8899ea88d289" providerId="ADAL" clId="{448C719D-A8BA-46BD-99DA-A2E92B6D90AE}" dt="2025-03-15T09:50:09.473" v="27" actId="20577"/>
        <pc:sldMkLst>
          <pc:docMk/>
          <pc:sldMk cId="0" sldId="261"/>
        </pc:sldMkLst>
        <pc:spChg chg="mod">
          <ac:chgData name="Graf Thomas, INI-NET-VNC-E2E" userId="487bc3e3-9ce7-4cdd-b7b4-8899ea88d289" providerId="ADAL" clId="{448C719D-A8BA-46BD-99DA-A2E92B6D90AE}" dt="2025-03-15T09:50:09.473" v="27" actId="20577"/>
          <ac:spMkLst>
            <pc:docMk/>
            <pc:sldMk cId="0" sldId="261"/>
            <ac:spMk id="1560" creationId="{00000000-0000-0000-0000-000000000000}"/>
          </ac:spMkLst>
        </pc:spChg>
        <pc:spChg chg="del mod">
          <ac:chgData name="Graf Thomas, INI-NET-VNC-E2E" userId="487bc3e3-9ce7-4cdd-b7b4-8899ea88d289" providerId="ADAL" clId="{448C719D-A8BA-46BD-99DA-A2E92B6D90AE}" dt="2025-03-15T09:47:17.892" v="18" actId="478"/>
          <ac:spMkLst>
            <pc:docMk/>
            <pc:sldMk cId="0" sldId="261"/>
            <ac:spMk id="1561" creationId="{00000000-0000-0000-0000-000000000000}"/>
          </ac:spMkLst>
        </pc:spChg>
      </pc:sldChg>
      <pc:sldChg chg="modSp del mod">
        <pc:chgData name="Graf Thomas, INI-NET-VNC-E2E" userId="487bc3e3-9ce7-4cdd-b7b4-8899ea88d289" providerId="ADAL" clId="{448C719D-A8BA-46BD-99DA-A2E92B6D90AE}" dt="2025-03-15T09:47:12.736" v="17" actId="47"/>
        <pc:sldMkLst>
          <pc:docMk/>
          <pc:sldMk cId="0" sldId="262"/>
        </pc:sldMkLst>
        <pc:spChg chg="mod">
          <ac:chgData name="Graf Thomas, INI-NET-VNC-E2E" userId="487bc3e3-9ce7-4cdd-b7b4-8899ea88d289" providerId="ADAL" clId="{448C719D-A8BA-46BD-99DA-A2E92B6D90AE}" dt="2025-03-15T09:43:29.725" v="16" actId="20577"/>
          <ac:spMkLst>
            <pc:docMk/>
            <pc:sldMk cId="0" sldId="262"/>
            <ac:spMk id="1568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5T09:43:20.037" v="15"/>
          <ac:spMkLst>
            <pc:docMk/>
            <pc:sldMk cId="0" sldId="262"/>
            <ac:spMk id="1569" creationId="{00000000-0000-0000-0000-000000000000}"/>
          </ac:spMkLst>
        </pc:spChg>
      </pc:sldChg>
      <pc:sldChg chg="modSp mod">
        <pc:chgData name="Graf Thomas, INI-NET-VNC-E2E" userId="487bc3e3-9ce7-4cdd-b7b4-8899ea88d289" providerId="ADAL" clId="{448C719D-A8BA-46BD-99DA-A2E92B6D90AE}" dt="2025-03-15T10:27:03.951" v="87"/>
        <pc:sldMkLst>
          <pc:docMk/>
          <pc:sldMk cId="0" sldId="263"/>
        </pc:sldMkLst>
        <pc:spChg chg="mod">
          <ac:chgData name="Graf Thomas, INI-NET-VNC-E2E" userId="487bc3e3-9ce7-4cdd-b7b4-8899ea88d289" providerId="ADAL" clId="{448C719D-A8BA-46BD-99DA-A2E92B6D90AE}" dt="2025-03-15T09:50:23.855" v="29" actId="20577"/>
          <ac:spMkLst>
            <pc:docMk/>
            <pc:sldMk cId="0" sldId="263"/>
            <ac:spMk id="1574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5T09:55:38.302" v="50"/>
          <ac:spMkLst>
            <pc:docMk/>
            <pc:sldMk cId="0" sldId="263"/>
            <ac:spMk id="1576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5T10:27:03.951" v="87"/>
          <ac:spMkLst>
            <pc:docMk/>
            <pc:sldMk cId="0" sldId="263"/>
            <ac:spMk id="1577" creationId="{00000000-0000-0000-0000-000000000000}"/>
          </ac:spMkLst>
        </pc:spChg>
      </pc:sldChg>
      <pc:sldChg chg="addSp delSp modSp mod">
        <pc:chgData name="Graf Thomas, INI-NET-VNC-E2E" userId="487bc3e3-9ce7-4cdd-b7b4-8899ea88d289" providerId="ADAL" clId="{448C719D-A8BA-46BD-99DA-A2E92B6D90AE}" dt="2025-03-15T11:49:04.492" v="336" actId="13926"/>
        <pc:sldMkLst>
          <pc:docMk/>
          <pc:sldMk cId="0" sldId="264"/>
        </pc:sldMkLst>
        <pc:spChg chg="add mod">
          <ac:chgData name="Graf Thomas, INI-NET-VNC-E2E" userId="487bc3e3-9ce7-4cdd-b7b4-8899ea88d289" providerId="ADAL" clId="{448C719D-A8BA-46BD-99DA-A2E92B6D90AE}" dt="2025-03-15T11:49:04.492" v="336" actId="13926"/>
          <ac:spMkLst>
            <pc:docMk/>
            <pc:sldMk cId="0" sldId="264"/>
            <ac:spMk id="2" creationId="{BB866734-2B05-68A3-8B9C-C15276B544E9}"/>
          </ac:spMkLst>
        </pc:spChg>
        <pc:spChg chg="mod">
          <ac:chgData name="Graf Thomas, INI-NET-VNC-E2E" userId="487bc3e3-9ce7-4cdd-b7b4-8899ea88d289" providerId="ADAL" clId="{448C719D-A8BA-46BD-99DA-A2E92B6D90AE}" dt="2025-03-15T10:27:54.195" v="110" actId="20577"/>
          <ac:spMkLst>
            <pc:docMk/>
            <pc:sldMk cId="0" sldId="264"/>
            <ac:spMk id="1582" creationId="{00000000-0000-0000-0000-000000000000}"/>
          </ac:spMkLst>
        </pc:spChg>
        <pc:spChg chg="del">
          <ac:chgData name="Graf Thomas, INI-NET-VNC-E2E" userId="487bc3e3-9ce7-4cdd-b7b4-8899ea88d289" providerId="ADAL" clId="{448C719D-A8BA-46BD-99DA-A2E92B6D90AE}" dt="2025-03-15T10:35:03.830" v="123" actId="478"/>
          <ac:spMkLst>
            <pc:docMk/>
            <pc:sldMk cId="0" sldId="264"/>
            <ac:spMk id="1584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5T10:36:18.604" v="177" actId="20577"/>
          <ac:spMkLst>
            <pc:docMk/>
            <pc:sldMk cId="0" sldId="264"/>
            <ac:spMk id="1585" creationId="{00000000-0000-0000-0000-000000000000}"/>
          </ac:spMkLst>
        </pc:spChg>
      </pc:sldChg>
      <pc:sldChg chg="delSp modSp mod">
        <pc:chgData name="Graf Thomas, INI-NET-VNC-E2E" userId="487bc3e3-9ce7-4cdd-b7b4-8899ea88d289" providerId="ADAL" clId="{448C719D-A8BA-46BD-99DA-A2E92B6D90AE}" dt="2025-03-15T10:39:44.954" v="182" actId="13926"/>
        <pc:sldMkLst>
          <pc:docMk/>
          <pc:sldMk cId="0" sldId="265"/>
        </pc:sldMkLst>
        <pc:spChg chg="mod">
          <ac:chgData name="Graf Thomas, INI-NET-VNC-E2E" userId="487bc3e3-9ce7-4cdd-b7b4-8899ea88d289" providerId="ADAL" clId="{448C719D-A8BA-46BD-99DA-A2E92B6D90AE}" dt="2025-03-15T10:39:44.954" v="182" actId="13926"/>
          <ac:spMkLst>
            <pc:docMk/>
            <pc:sldMk cId="0" sldId="265"/>
            <ac:spMk id="1592" creationId="{00000000-0000-0000-0000-000000000000}"/>
          </ac:spMkLst>
        </pc:spChg>
        <pc:spChg chg="del">
          <ac:chgData name="Graf Thomas, INI-NET-VNC-E2E" userId="487bc3e3-9ce7-4cdd-b7b4-8899ea88d289" providerId="ADAL" clId="{448C719D-A8BA-46BD-99DA-A2E92B6D90AE}" dt="2025-03-15T10:39:19.462" v="179" actId="478"/>
          <ac:spMkLst>
            <pc:docMk/>
            <pc:sldMk cId="0" sldId="265"/>
            <ac:spMk id="1593" creationId="{00000000-0000-0000-0000-000000000000}"/>
          </ac:spMkLst>
        </pc:spChg>
      </pc:sldChg>
      <pc:sldChg chg="addSp delSp modSp mod">
        <pc:chgData name="Graf Thomas, INI-NET-VNC-E2E" userId="487bc3e3-9ce7-4cdd-b7b4-8899ea88d289" providerId="ADAL" clId="{448C719D-A8BA-46BD-99DA-A2E92B6D90AE}" dt="2025-03-15T10:46:27.615" v="198" actId="13926"/>
        <pc:sldMkLst>
          <pc:docMk/>
          <pc:sldMk cId="0" sldId="266"/>
        </pc:sldMkLst>
        <pc:spChg chg="mod">
          <ac:chgData name="Graf Thomas, INI-NET-VNC-E2E" userId="487bc3e3-9ce7-4cdd-b7b4-8899ea88d289" providerId="ADAL" clId="{448C719D-A8BA-46BD-99DA-A2E92B6D90AE}" dt="2025-03-15T10:44:56.373" v="196" actId="13926"/>
          <ac:spMkLst>
            <pc:docMk/>
            <pc:sldMk cId="0" sldId="266"/>
            <ac:spMk id="1600" creationId="{00000000-0000-0000-0000-000000000000}"/>
          </ac:spMkLst>
        </pc:spChg>
        <pc:spChg chg="add del mod">
          <ac:chgData name="Graf Thomas, INI-NET-VNC-E2E" userId="487bc3e3-9ce7-4cdd-b7b4-8899ea88d289" providerId="ADAL" clId="{448C719D-A8BA-46BD-99DA-A2E92B6D90AE}" dt="2025-03-15T10:46:27.615" v="198" actId="13926"/>
          <ac:spMkLst>
            <pc:docMk/>
            <pc:sldMk cId="0" sldId="266"/>
            <ac:spMk id="1601" creationId="{00000000-0000-0000-0000-000000000000}"/>
          </ac:spMkLst>
        </pc:spChg>
      </pc:sldChg>
      <pc:sldChg chg="addSp delSp modSp mod">
        <pc:chgData name="Graf Thomas, INI-NET-VNC-E2E" userId="487bc3e3-9ce7-4cdd-b7b4-8899ea88d289" providerId="ADAL" clId="{448C719D-A8BA-46BD-99DA-A2E92B6D90AE}" dt="2025-03-15T10:59:37.913" v="260" actId="1076"/>
        <pc:sldMkLst>
          <pc:docMk/>
          <pc:sldMk cId="0" sldId="267"/>
        </pc:sldMkLst>
        <pc:spChg chg="add del mod">
          <ac:chgData name="Graf Thomas, INI-NET-VNC-E2E" userId="487bc3e3-9ce7-4cdd-b7b4-8899ea88d289" providerId="ADAL" clId="{448C719D-A8BA-46BD-99DA-A2E92B6D90AE}" dt="2025-03-15T10:58:43.812" v="213" actId="478"/>
          <ac:spMkLst>
            <pc:docMk/>
            <pc:sldMk cId="0" sldId="267"/>
            <ac:spMk id="7" creationId="{870DE73A-17A7-2E26-BCF2-A87751754F28}"/>
          </ac:spMkLst>
        </pc:spChg>
        <pc:spChg chg="mod">
          <ac:chgData name="Graf Thomas, INI-NET-VNC-E2E" userId="487bc3e3-9ce7-4cdd-b7b4-8899ea88d289" providerId="ADAL" clId="{448C719D-A8BA-46BD-99DA-A2E92B6D90AE}" dt="2025-03-15T10:58:51.340" v="216" actId="14100"/>
          <ac:spMkLst>
            <pc:docMk/>
            <pc:sldMk cId="0" sldId="267"/>
            <ac:spMk id="1606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5T10:59:27.597" v="259" actId="20577"/>
          <ac:spMkLst>
            <pc:docMk/>
            <pc:sldMk cId="0" sldId="267"/>
            <ac:spMk id="1608" creationId="{00000000-0000-0000-0000-000000000000}"/>
          </ac:spMkLst>
        </pc:spChg>
        <pc:spChg chg="mod ord">
          <ac:chgData name="Graf Thomas, INI-NET-VNC-E2E" userId="487bc3e3-9ce7-4cdd-b7b4-8899ea88d289" providerId="ADAL" clId="{448C719D-A8BA-46BD-99DA-A2E92B6D90AE}" dt="2025-03-15T10:59:37.913" v="260" actId="1076"/>
          <ac:spMkLst>
            <pc:docMk/>
            <pc:sldMk cId="0" sldId="267"/>
            <ac:spMk id="1609" creationId="{00000000-0000-0000-0000-000000000000}"/>
          </ac:spMkLst>
        </pc:spChg>
        <pc:spChg chg="del mod">
          <ac:chgData name="Graf Thomas, INI-NET-VNC-E2E" userId="487bc3e3-9ce7-4cdd-b7b4-8899ea88d289" providerId="ADAL" clId="{448C719D-A8BA-46BD-99DA-A2E92B6D90AE}" dt="2025-03-15T10:58:40.857" v="212" actId="478"/>
          <ac:spMkLst>
            <pc:docMk/>
            <pc:sldMk cId="0" sldId="267"/>
            <ac:spMk id="1610" creationId="{00000000-0000-0000-0000-000000000000}"/>
          </ac:spMkLst>
        </pc:spChg>
        <pc:picChg chg="add del mod">
          <ac:chgData name="Graf Thomas, INI-NET-VNC-E2E" userId="487bc3e3-9ce7-4cdd-b7b4-8899ea88d289" providerId="ADAL" clId="{448C719D-A8BA-46BD-99DA-A2E92B6D90AE}" dt="2025-03-15T10:57:53.085" v="203" actId="478"/>
          <ac:picMkLst>
            <pc:docMk/>
            <pc:sldMk cId="0" sldId="267"/>
            <ac:picMk id="3" creationId="{A30BFC24-EBFF-0642-8DE6-E2F523DD00E8}"/>
          </ac:picMkLst>
        </pc:picChg>
        <pc:picChg chg="add mod">
          <ac:chgData name="Graf Thomas, INI-NET-VNC-E2E" userId="487bc3e3-9ce7-4cdd-b7b4-8899ea88d289" providerId="ADAL" clId="{448C719D-A8BA-46BD-99DA-A2E92B6D90AE}" dt="2025-03-15T10:59:37.913" v="260" actId="1076"/>
          <ac:picMkLst>
            <pc:docMk/>
            <pc:sldMk cId="0" sldId="267"/>
            <ac:picMk id="5" creationId="{0D4637A7-D22E-F893-8671-CF0D07739793}"/>
          </ac:picMkLst>
        </pc:picChg>
        <pc:picChg chg="del">
          <ac:chgData name="Graf Thomas, INI-NET-VNC-E2E" userId="487bc3e3-9ce7-4cdd-b7b4-8899ea88d289" providerId="ADAL" clId="{448C719D-A8BA-46BD-99DA-A2E92B6D90AE}" dt="2025-03-15T10:57:46.366" v="199" actId="478"/>
          <ac:picMkLst>
            <pc:docMk/>
            <pc:sldMk cId="0" sldId="267"/>
            <ac:picMk id="1607" creationId="{00000000-0000-0000-0000-000000000000}"/>
          </ac:picMkLst>
        </pc:picChg>
      </pc:sldChg>
      <pc:sldChg chg="modSp mod">
        <pc:chgData name="Graf Thomas, INI-NET-VNC-E2E" userId="487bc3e3-9ce7-4cdd-b7b4-8899ea88d289" providerId="ADAL" clId="{448C719D-A8BA-46BD-99DA-A2E92B6D90AE}" dt="2025-03-15T11:01:13.171" v="270" actId="20577"/>
        <pc:sldMkLst>
          <pc:docMk/>
          <pc:sldMk cId="0" sldId="268"/>
        </pc:sldMkLst>
        <pc:graphicFrameChg chg="mod modGraphic">
          <ac:chgData name="Graf Thomas, INI-NET-VNC-E2E" userId="487bc3e3-9ce7-4cdd-b7b4-8899ea88d289" providerId="ADAL" clId="{448C719D-A8BA-46BD-99DA-A2E92B6D90AE}" dt="2025-03-15T11:01:13.171" v="270" actId="20577"/>
          <ac:graphicFrameMkLst>
            <pc:docMk/>
            <pc:sldMk cId="0" sldId="268"/>
            <ac:graphicFrameMk id="1617" creationId="{00000000-0000-0000-0000-000000000000}"/>
          </ac:graphicFrameMkLst>
        </pc:graphicFrameChg>
      </pc:sldChg>
      <pc:sldChg chg="modSp mod">
        <pc:chgData name="Graf Thomas, INI-NET-VNC-E2E" userId="487bc3e3-9ce7-4cdd-b7b4-8899ea88d289" providerId="ADAL" clId="{448C719D-A8BA-46BD-99DA-A2E92B6D90AE}" dt="2025-03-15T11:01:29.111" v="272" actId="20577"/>
        <pc:sldMkLst>
          <pc:docMk/>
          <pc:sldMk cId="0" sldId="270"/>
        </pc:sldMkLst>
        <pc:graphicFrameChg chg="mod modGraphic">
          <ac:chgData name="Graf Thomas, INI-NET-VNC-E2E" userId="487bc3e3-9ce7-4cdd-b7b4-8899ea88d289" providerId="ADAL" clId="{448C719D-A8BA-46BD-99DA-A2E92B6D90AE}" dt="2025-03-15T11:01:29.111" v="272" actId="20577"/>
          <ac:graphicFrameMkLst>
            <pc:docMk/>
            <pc:sldMk cId="0" sldId="270"/>
            <ac:graphicFrameMk id="1635" creationId="{00000000-0000-0000-0000-000000000000}"/>
          </ac:graphicFrameMkLst>
        </pc:graphicFrameChg>
      </pc:sldChg>
      <pc:sldChg chg="modSp mod">
        <pc:chgData name="Graf Thomas, INI-NET-VNC-E2E" userId="487bc3e3-9ce7-4cdd-b7b4-8899ea88d289" providerId="ADAL" clId="{448C719D-A8BA-46BD-99DA-A2E92B6D90AE}" dt="2025-03-15T11:08:20.892" v="332" actId="20577"/>
        <pc:sldMkLst>
          <pc:docMk/>
          <pc:sldMk cId="0" sldId="272"/>
        </pc:sldMkLst>
        <pc:spChg chg="mod">
          <ac:chgData name="Graf Thomas, INI-NET-VNC-E2E" userId="487bc3e3-9ce7-4cdd-b7b4-8899ea88d289" providerId="ADAL" clId="{448C719D-A8BA-46BD-99DA-A2E92B6D90AE}" dt="2025-03-15T11:08:20.892" v="332" actId="20577"/>
          <ac:spMkLst>
            <pc:docMk/>
            <pc:sldMk cId="0" sldId="272"/>
            <ac:spMk id="165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2d538e9c0b5_2_1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03" name="Google Shape;1503;g2d538e9c0b5_2_13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g2d538e9c0b5_2_136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2d538e9c0b5_2_15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6" name="Google Shape;1596;g2d538e9c0b5_2_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2d538e9c0b5_2_15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g2d538e9c0b5_2_1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2d538e9c0b5_2_15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g2d538e9c0b5_2_1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2d538e9c0b5_2_15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2" name="Google Shape;1622;g2d538e9c0b5_2_1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g2d538e9c0b5_2_15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" name="Google Shape;1631;g2d538e9c0b5_2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2d538e9c0b5_2_15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g2d538e9c0b5_2_1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2d538e9c0b5_2_13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g2d538e9c0b5_2_1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2d538e9c0b5_2_13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g2d538e9c0b5_2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2d538e9c0b5_2_14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g2d538e9c0b5_2_1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2d538e9c0b5_2_1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6" name="Google Shape;1536;g2d538e9c0b5_2_14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2d538e9c0b5_2_15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6" name="Google Shape;1556;g2d538e9c0b5_2_1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2d538e9c0b5_2_15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g2d538e9c0b5_2_1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2d538e9c0b5_2_15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0" name="Google Shape;1580;g2d538e9c0b5_2_1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2d538e9c0b5_2_15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8" name="Google Shape;1588;g2d538e9c0b5_2_1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 type="title">
  <p:cSld name="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685800" y="1597820"/>
            <a:ext cx="7772400" cy="1102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3pPr>
            <a:lvl4pPr marL="1828800" lvl="3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4pPr>
            <a:lvl5pPr marL="2286000" lvl="4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and Content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wo Content">
  <p:cSld name="1_Two Conte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1pPr>
            <a:lvl2pPr marL="914400" lvl="1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  <a:defRPr sz="2800"/>
            </a:lvl2pPr>
            <a:lvl3pPr marL="1371600" lvl="2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3pPr>
            <a:lvl4pPr marL="1828800" lvl="3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  <a:defRPr sz="2800"/>
            </a:lvl4pPr>
            <a:lvl5pPr marL="2286000" lvl="4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»"/>
              <a:defRPr sz="2800"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omparison">
  <p:cSld name="1_Comparis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188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2"/>
          </p:nvPr>
        </p:nvSpPr>
        <p:spPr>
          <a:xfrm>
            <a:off x="4645030" y="1151334"/>
            <a:ext cx="4041776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8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74" name="Google Shape;74;p18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75" name="Google Shape;75;p18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76" name="Google Shape;76;p18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77" name="Google Shape;77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" name="Google Shape;78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" name="Google Shape;79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" name="Google Shape;80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" name="Google Shape;81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" name="Google Shape;82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3" name="Google Shape;83;p18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4" name="Google Shape;84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" name="Google Shape;85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" name="Google Shape;86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" name="Google Shape;87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" name="Google Shape;88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" name="Google Shape;89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" name="Google Shape;90;p18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1" name="Google Shape;91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" name="Google Shape;92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" name="Google Shape;93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" name="Google Shape;94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" name="Google Shape;95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" name="Google Shape;96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" name="Google Shape;97;p18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8" name="Google Shape;98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" name="Google Shape;99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" name="Google Shape;100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" name="Google Shape;101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" name="Google Shape;102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" name="Google Shape;103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4" name="Google Shape;104;p18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5" name="Google Shape;105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" name="Google Shape;106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" name="Google Shape;107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" name="Google Shape;108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" name="Google Shape;109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" name="Google Shape;110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1" name="Google Shape;111;p18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2" name="Google Shape;112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" name="Google Shape;113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" name="Google Shape;114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" name="Google Shape;115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" name="Google Shape;116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" name="Google Shape;117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" name="Google Shape;118;p18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9" name="Google Shape;119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" name="Google Shape;120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" name="Google Shape;121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" name="Google Shape;122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" name="Google Shape;123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" name="Google Shape;124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" name="Google Shape;125;p18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6" name="Google Shape;126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" name="Google Shape;127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" name="Google Shape;128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" name="Google Shape;129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" name="Google Shape;130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" name="Google Shape;131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32" name="Google Shape;132;p18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33" name="Google Shape;133;p18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34" name="Google Shape;134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" name="Google Shape;135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" name="Google Shape;136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" name="Google Shape;137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" name="Google Shape;138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" name="Google Shape;139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0" name="Google Shape;140;p18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1" name="Google Shape;141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" name="Google Shape;142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" name="Google Shape;143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" name="Google Shape;144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" name="Google Shape;145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6" name="Google Shape;146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7" name="Google Shape;147;p18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8" name="Google Shape;148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9" name="Google Shape;149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0" name="Google Shape;150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1" name="Google Shape;151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2" name="Google Shape;152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3" name="Google Shape;153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4" name="Google Shape;154;p18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55" name="Google Shape;155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" name="Google Shape;156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7" name="Google Shape;157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" name="Google Shape;158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" name="Google Shape;159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0" name="Google Shape;160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1" name="Google Shape;161;p18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62" name="Google Shape;162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3" name="Google Shape;163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4" name="Google Shape;164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5" name="Google Shape;165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6" name="Google Shape;166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7" name="Google Shape;167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8" name="Google Shape;168;p18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69" name="Google Shape;169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" name="Google Shape;170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" name="Google Shape;171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2" name="Google Shape;172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3" name="Google Shape;173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4" name="Google Shape;174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75" name="Google Shape;175;p18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76" name="Google Shape;176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" name="Google Shape;177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8" name="Google Shape;178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" name="Google Shape;179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" name="Google Shape;180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1" name="Google Shape;181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82" name="Google Shape;182;p18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83" name="Google Shape;183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4" name="Google Shape;184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5" name="Google Shape;185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6" name="Google Shape;186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7" name="Google Shape;187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8" name="Google Shape;188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89" name="Google Shape;189;p18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0" name="Google Shape;190;p18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8"/>
          <p:cNvSpPr txBox="1">
            <a:spLocks noGrp="1"/>
          </p:cNvSpPr>
          <p:nvPr>
            <p:ph type="title"/>
          </p:nvPr>
        </p:nvSpPr>
        <p:spPr>
          <a:xfrm>
            <a:off x="685800" y="1597819"/>
            <a:ext cx="7772400" cy="110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8"/>
          <p:cNvSpPr txBox="1">
            <a:spLocks noGrp="1"/>
          </p:cNvSpPr>
          <p:nvPr>
            <p:ph type="body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18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9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96" name="Google Shape;196;p19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97" name="Google Shape;197;p19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98" name="Google Shape;198;p19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99" name="Google Shape;199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0" name="Google Shape;200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1" name="Google Shape;201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2" name="Google Shape;202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3" name="Google Shape;203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4" name="Google Shape;204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05" name="Google Shape;205;p19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06" name="Google Shape;206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7" name="Google Shape;207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8" name="Google Shape;208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9" name="Google Shape;209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0" name="Google Shape;210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1" name="Google Shape;211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2" name="Google Shape;212;p19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13" name="Google Shape;213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" name="Google Shape;214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5" name="Google Shape;215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" name="Google Shape;216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7" name="Google Shape;217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8" name="Google Shape;218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9" name="Google Shape;219;p19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20" name="Google Shape;220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" name="Google Shape;221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2" name="Google Shape;222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3" name="Google Shape;223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4" name="Google Shape;224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5" name="Google Shape;225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26" name="Google Shape;226;p19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27" name="Google Shape;227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8" name="Google Shape;228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9" name="Google Shape;229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0" name="Google Shape;230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1" name="Google Shape;231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2" name="Google Shape;232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3" name="Google Shape;233;p19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34" name="Google Shape;234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" name="Google Shape;235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6" name="Google Shape;236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7" name="Google Shape;237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8" name="Google Shape;238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9" name="Google Shape;239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0" name="Google Shape;240;p19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41" name="Google Shape;241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" name="Google Shape;242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" name="Google Shape;243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4" name="Google Shape;244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5" name="Google Shape;245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" name="Google Shape;246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7" name="Google Shape;247;p19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48" name="Google Shape;248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9" name="Google Shape;249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0" name="Google Shape;250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1" name="Google Shape;251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2" name="Google Shape;252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3" name="Google Shape;253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54" name="Google Shape;254;p19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255" name="Google Shape;255;p19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256" name="Google Shape;256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7" name="Google Shape;257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8" name="Google Shape;258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9" name="Google Shape;259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0" name="Google Shape;260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1" name="Google Shape;261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2" name="Google Shape;262;p19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63" name="Google Shape;263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4" name="Google Shape;264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5" name="Google Shape;265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6" name="Google Shape;266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7" name="Google Shape;267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8" name="Google Shape;268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9" name="Google Shape;269;p19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70" name="Google Shape;270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1" name="Google Shape;271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" name="Google Shape;272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" name="Google Shape;273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4" name="Google Shape;274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5" name="Google Shape;275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76" name="Google Shape;276;p19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77" name="Google Shape;277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8" name="Google Shape;278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9" name="Google Shape;279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0" name="Google Shape;280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1" name="Google Shape;281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2" name="Google Shape;282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3" name="Google Shape;283;p19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84" name="Google Shape;284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5" name="Google Shape;285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6" name="Google Shape;286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7" name="Google Shape;287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8" name="Google Shape;288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9" name="Google Shape;289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0" name="Google Shape;290;p19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91" name="Google Shape;291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2" name="Google Shape;292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3" name="Google Shape;293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4" name="Google Shape;294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5" name="Google Shape;295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6" name="Google Shape;296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7" name="Google Shape;297;p19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98" name="Google Shape;298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9" name="Google Shape;299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0" name="Google Shape;300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1" name="Google Shape;301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2" name="Google Shape;302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3" name="Google Shape;303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04" name="Google Shape;304;p19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05" name="Google Shape;305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6" name="Google Shape;306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7" name="Google Shape;307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8" name="Google Shape;308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9" name="Google Shape;309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0" name="Google Shape;310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311" name="Google Shape;311;p19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2" name="Google Shape;312;p19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9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19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5" name="Google Shape;315;p19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20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318" name="Google Shape;318;p20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319" name="Google Shape;319;p20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320" name="Google Shape;320;p20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321" name="Google Shape;321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2" name="Google Shape;322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3" name="Google Shape;323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4" name="Google Shape;324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5" name="Google Shape;325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6" name="Google Shape;326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27" name="Google Shape;327;p20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28" name="Google Shape;328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9" name="Google Shape;329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0" name="Google Shape;330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1" name="Google Shape;331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2" name="Google Shape;332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3" name="Google Shape;333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34" name="Google Shape;334;p20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35" name="Google Shape;335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6" name="Google Shape;336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7" name="Google Shape;337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8" name="Google Shape;338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9" name="Google Shape;339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0" name="Google Shape;340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1" name="Google Shape;341;p20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42" name="Google Shape;342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3" name="Google Shape;343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4" name="Google Shape;344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5" name="Google Shape;345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6" name="Google Shape;346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7" name="Google Shape;347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8" name="Google Shape;348;p20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49" name="Google Shape;349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0" name="Google Shape;350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1" name="Google Shape;351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2" name="Google Shape;352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3" name="Google Shape;353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4" name="Google Shape;354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55" name="Google Shape;355;p20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56" name="Google Shape;356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7" name="Google Shape;357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8" name="Google Shape;358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9" name="Google Shape;359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0" name="Google Shape;360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1" name="Google Shape;361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2" name="Google Shape;362;p20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63" name="Google Shape;363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4" name="Google Shape;364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5" name="Google Shape;365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6" name="Google Shape;366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7" name="Google Shape;367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8" name="Google Shape;368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9" name="Google Shape;369;p20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70" name="Google Shape;370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1" name="Google Shape;371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2" name="Google Shape;372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3" name="Google Shape;373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4" name="Google Shape;374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5" name="Google Shape;375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76" name="Google Shape;376;p20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377" name="Google Shape;377;p20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378" name="Google Shape;378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9" name="Google Shape;379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0" name="Google Shape;380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1" name="Google Shape;381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2" name="Google Shape;382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3" name="Google Shape;383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4" name="Google Shape;384;p20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85" name="Google Shape;385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6" name="Google Shape;386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7" name="Google Shape;387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8" name="Google Shape;388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9" name="Google Shape;389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0" name="Google Shape;390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1" name="Google Shape;391;p20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92" name="Google Shape;392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3" name="Google Shape;393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4" name="Google Shape;394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5" name="Google Shape;395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6" name="Google Shape;396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7" name="Google Shape;397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8" name="Google Shape;398;p20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99" name="Google Shape;399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0" name="Google Shape;400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1" name="Google Shape;401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2" name="Google Shape;402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3" name="Google Shape;403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4" name="Google Shape;404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05" name="Google Shape;405;p20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06" name="Google Shape;406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7" name="Google Shape;407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8" name="Google Shape;408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9" name="Google Shape;409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0" name="Google Shape;410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1" name="Google Shape;411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2" name="Google Shape;412;p20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13" name="Google Shape;413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4" name="Google Shape;414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5" name="Google Shape;415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6" name="Google Shape;416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7" name="Google Shape;417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8" name="Google Shape;418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9" name="Google Shape;419;p20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20" name="Google Shape;420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1" name="Google Shape;421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2" name="Google Shape;422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3" name="Google Shape;423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4" name="Google Shape;424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5" name="Google Shape;425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26" name="Google Shape;426;p20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27" name="Google Shape;427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8" name="Google Shape;428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9" name="Google Shape;429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" name="Google Shape;430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1" name="Google Shape;431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2" name="Google Shape;432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433" name="Google Shape;433;p20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34" name="Google Shape;434;p20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0"/>
          <p:cNvSpPr txBox="1">
            <a:spLocks noGrp="1"/>
          </p:cNvSpPr>
          <p:nvPr>
            <p:ph type="title"/>
          </p:nvPr>
        </p:nvSpPr>
        <p:spPr>
          <a:xfrm>
            <a:off x="722435" y="3305176"/>
            <a:ext cx="7772401" cy="1021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/>
              <a:buNone/>
              <a:defRPr sz="3000" b="1" cap="non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0"/>
          <p:cNvSpPr txBox="1">
            <a:spLocks noGrp="1"/>
          </p:cNvSpPr>
          <p:nvPr>
            <p:ph type="body" idx="1"/>
          </p:nvPr>
        </p:nvSpPr>
        <p:spPr>
          <a:xfrm>
            <a:off x="722435" y="2180034"/>
            <a:ext cx="7772401" cy="1125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7" name="Google Shape;437;p20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oogle Shape;439;p21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440" name="Google Shape;440;p21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441" name="Google Shape;441;p21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442" name="Google Shape;442;p21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443" name="Google Shape;443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4" name="Google Shape;444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5" name="Google Shape;445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6" name="Google Shape;446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7" name="Google Shape;447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8" name="Google Shape;448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9" name="Google Shape;449;p21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50" name="Google Shape;450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1" name="Google Shape;451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2" name="Google Shape;452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3" name="Google Shape;453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4" name="Google Shape;454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5" name="Google Shape;455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6" name="Google Shape;456;p21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57" name="Google Shape;457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8" name="Google Shape;458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9" name="Google Shape;459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0" name="Google Shape;460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1" name="Google Shape;461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2" name="Google Shape;462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63" name="Google Shape;463;p21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64" name="Google Shape;464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5" name="Google Shape;465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6" name="Google Shape;466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7" name="Google Shape;467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8" name="Google Shape;468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" name="Google Shape;469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0" name="Google Shape;470;p21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71" name="Google Shape;471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2" name="Google Shape;472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3" name="Google Shape;473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4" name="Google Shape;474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5" name="Google Shape;475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6" name="Google Shape;476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7" name="Google Shape;477;p21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78" name="Google Shape;478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9" name="Google Shape;479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0" name="Google Shape;480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1" name="Google Shape;481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2" name="Google Shape;482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3" name="Google Shape;483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4" name="Google Shape;484;p21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85" name="Google Shape;485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6" name="Google Shape;486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7" name="Google Shape;487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8" name="Google Shape;488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9" name="Google Shape;489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0" name="Google Shape;490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1" name="Google Shape;491;p21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92" name="Google Shape;492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3" name="Google Shape;493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4" name="Google Shape;494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5" name="Google Shape;495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6" name="Google Shape;496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7" name="Google Shape;497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98" name="Google Shape;498;p21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499" name="Google Shape;499;p21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500" name="Google Shape;500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1" name="Google Shape;501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2" name="Google Shape;502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3" name="Google Shape;503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4" name="Google Shape;504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5" name="Google Shape;505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6" name="Google Shape;506;p21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07" name="Google Shape;507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8" name="Google Shape;508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9" name="Google Shape;509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0" name="Google Shape;510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1" name="Google Shape;511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2" name="Google Shape;512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3" name="Google Shape;513;p21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14" name="Google Shape;514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5" name="Google Shape;515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6" name="Google Shape;516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7" name="Google Shape;517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8" name="Google Shape;518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9" name="Google Shape;519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0" name="Google Shape;520;p21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21" name="Google Shape;521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2" name="Google Shape;522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3" name="Google Shape;523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4" name="Google Shape;524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5" name="Google Shape;525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6" name="Google Shape;526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7" name="Google Shape;527;p21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28" name="Google Shape;528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9" name="Google Shape;529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0" name="Google Shape;530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1" name="Google Shape;531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2" name="Google Shape;532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3" name="Google Shape;533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34" name="Google Shape;534;p21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35" name="Google Shape;535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6" name="Google Shape;536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7" name="Google Shape;537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8" name="Google Shape;538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9" name="Google Shape;539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0" name="Google Shape;540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1" name="Google Shape;541;p21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42" name="Google Shape;542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3" name="Google Shape;543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4" name="Google Shape;544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5" name="Google Shape;545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6" name="Google Shape;546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7" name="Google Shape;547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8" name="Google Shape;548;p21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49" name="Google Shape;549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0" name="Google Shape;550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1" name="Google Shape;551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2" name="Google Shape;552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3" name="Google Shape;553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4" name="Google Shape;554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555" name="Google Shape;555;p21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56" name="Google Shape;556;p21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21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21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3511063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9" name="Google Shape;559;p21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>
  <p:cSld name="Comparison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2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562" name="Google Shape;562;p22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563" name="Google Shape;563;p22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564" name="Google Shape;564;p22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565" name="Google Shape;565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6" name="Google Shape;566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7" name="Google Shape;567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8" name="Google Shape;568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9" name="Google Shape;569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0" name="Google Shape;570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71" name="Google Shape;571;p22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72" name="Google Shape;572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3" name="Google Shape;573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4" name="Google Shape;574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5" name="Google Shape;575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6" name="Google Shape;576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7" name="Google Shape;577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78" name="Google Shape;578;p22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79" name="Google Shape;579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0" name="Google Shape;580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1" name="Google Shape;581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2" name="Google Shape;582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3" name="Google Shape;583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4" name="Google Shape;584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85" name="Google Shape;585;p22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86" name="Google Shape;586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7" name="Google Shape;587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8" name="Google Shape;588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9" name="Google Shape;589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0" name="Google Shape;590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1" name="Google Shape;591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2" name="Google Shape;592;p22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93" name="Google Shape;593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4" name="Google Shape;594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5" name="Google Shape;595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6" name="Google Shape;596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7" name="Google Shape;597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8" name="Google Shape;598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9" name="Google Shape;599;p22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00" name="Google Shape;600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1" name="Google Shape;601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2" name="Google Shape;602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3" name="Google Shape;603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4" name="Google Shape;604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5" name="Google Shape;605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06" name="Google Shape;606;p22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07" name="Google Shape;607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8" name="Google Shape;608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9" name="Google Shape;609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0" name="Google Shape;610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1" name="Google Shape;611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2" name="Google Shape;612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13" name="Google Shape;613;p22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14" name="Google Shape;614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5" name="Google Shape;615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6" name="Google Shape;616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7" name="Google Shape;617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8" name="Google Shape;618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9" name="Google Shape;619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620" name="Google Shape;620;p22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621" name="Google Shape;621;p22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622" name="Google Shape;622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3" name="Google Shape;623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4" name="Google Shape;624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5" name="Google Shape;625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6" name="Google Shape;626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28" name="Google Shape;628;p22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29" name="Google Shape;629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0" name="Google Shape;630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1" name="Google Shape;631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2" name="Google Shape;632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3" name="Google Shape;633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4" name="Google Shape;634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35" name="Google Shape;635;p22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36" name="Google Shape;636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7" name="Google Shape;637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8" name="Google Shape;638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9" name="Google Shape;639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0" name="Google Shape;640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1" name="Google Shape;641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42" name="Google Shape;642;p22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43" name="Google Shape;643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4" name="Google Shape;644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5" name="Google Shape;645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6" name="Google Shape;646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7" name="Google Shape;647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8" name="Google Shape;648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49" name="Google Shape;649;p22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50" name="Google Shape;650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1" name="Google Shape;651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2" name="Google Shape;652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3" name="Google Shape;653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4" name="Google Shape;654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5" name="Google Shape;655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56" name="Google Shape;656;p22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57" name="Google Shape;657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8" name="Google Shape;658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9" name="Google Shape;659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0" name="Google Shape;660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1" name="Google Shape;661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2" name="Google Shape;662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63" name="Google Shape;663;p22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64" name="Google Shape;664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5" name="Google Shape;665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6" name="Google Shape;666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7" name="Google Shape;667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8" name="Google Shape;668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9" name="Google Shape;669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70" name="Google Shape;670;p22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71" name="Google Shape;671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2" name="Google Shape;672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3" name="Google Shape;673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4" name="Google Shape;674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5" name="Google Shape;675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6" name="Google Shape;676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677" name="Google Shape;677;p22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78" name="Google Shape;678;p22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22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067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1" name="Google Shape;681;p22"/>
          <p:cNvSpPr txBox="1">
            <a:spLocks noGrp="1"/>
          </p:cNvSpPr>
          <p:nvPr>
            <p:ph type="body" idx="2"/>
          </p:nvPr>
        </p:nvSpPr>
        <p:spPr>
          <a:xfrm>
            <a:off x="4645269" y="1151334"/>
            <a:ext cx="4041531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2" name="Google Shape;682;p22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4" name="Google Shape;684;p23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685" name="Google Shape;685;p23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686" name="Google Shape;686;p23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687" name="Google Shape;687;p23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688" name="Google Shape;688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9" name="Google Shape;689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0" name="Google Shape;690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1" name="Google Shape;691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2" name="Google Shape;692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3" name="Google Shape;693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94" name="Google Shape;694;p23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95" name="Google Shape;695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9" name="Google Shape;699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0" name="Google Shape;700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01" name="Google Shape;701;p23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02" name="Google Shape;702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3" name="Google Shape;703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4" name="Google Shape;704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5" name="Google Shape;705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6" name="Google Shape;706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7" name="Google Shape;707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08" name="Google Shape;708;p23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09" name="Google Shape;709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0" name="Google Shape;710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1" name="Google Shape;711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2" name="Google Shape;712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3" name="Google Shape;713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4" name="Google Shape;714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15" name="Google Shape;715;p23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16" name="Google Shape;716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7" name="Google Shape;717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8" name="Google Shape;718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9" name="Google Shape;719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0" name="Google Shape;720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1" name="Google Shape;721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22" name="Google Shape;722;p23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23" name="Google Shape;723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4" name="Google Shape;724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5" name="Google Shape;725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6" name="Google Shape;726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7" name="Google Shape;727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8" name="Google Shape;728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29" name="Google Shape;729;p23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30" name="Google Shape;730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1" name="Google Shape;731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2" name="Google Shape;732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3" name="Google Shape;733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4" name="Google Shape;734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5" name="Google Shape;735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36" name="Google Shape;736;p23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37" name="Google Shape;737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8" name="Google Shape;738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9" name="Google Shape;739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0" name="Google Shape;740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1" name="Google Shape;741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2" name="Google Shape;742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743" name="Google Shape;743;p23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744" name="Google Shape;744;p23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745" name="Google Shape;745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6" name="Google Shape;746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7" name="Google Shape;747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8" name="Google Shape;748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9" name="Google Shape;749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0" name="Google Shape;750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51" name="Google Shape;751;p23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52" name="Google Shape;752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3" name="Google Shape;753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4" name="Google Shape;754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5" name="Google Shape;755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6" name="Google Shape;756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7" name="Google Shape;757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58" name="Google Shape;758;p23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59" name="Google Shape;759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0" name="Google Shape;760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1" name="Google Shape;761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2" name="Google Shape;762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3" name="Google Shape;763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4" name="Google Shape;764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65" name="Google Shape;765;p23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66" name="Google Shape;766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7" name="Google Shape;767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8" name="Google Shape;768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9" name="Google Shape;769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0" name="Google Shape;770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1" name="Google Shape;771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72" name="Google Shape;772;p23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73" name="Google Shape;773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4" name="Google Shape;774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5" name="Google Shape;775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6" name="Google Shape;776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7" name="Google Shape;777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8" name="Google Shape;778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79" name="Google Shape;779;p23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80" name="Google Shape;780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1" name="Google Shape;781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2" name="Google Shape;782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3" name="Google Shape;783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4" name="Google Shape;784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5" name="Google Shape;785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86" name="Google Shape;786;p23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87" name="Google Shape;787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8" name="Google Shape;788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9" name="Google Shape;789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0" name="Google Shape;790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1" name="Google Shape;791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2" name="Google Shape;792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93" name="Google Shape;793;p23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94" name="Google Shape;794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5" name="Google Shape;795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6" name="Google Shape;796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7" name="Google Shape;797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8" name="Google Shape;798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9" name="Google Shape;799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800" name="Google Shape;800;p23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01" name="Google Shape;801;p23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23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23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5" name="Google Shape;805;p24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806" name="Google Shape;806;p24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807" name="Google Shape;807;p24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808" name="Google Shape;808;p24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809" name="Google Shape;809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0" name="Google Shape;810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1" name="Google Shape;811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2" name="Google Shape;812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3" name="Google Shape;813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4" name="Google Shape;814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15" name="Google Shape;815;p24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16" name="Google Shape;816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7" name="Google Shape;817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8" name="Google Shape;818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9" name="Google Shape;819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0" name="Google Shape;820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1" name="Google Shape;821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22" name="Google Shape;822;p24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23" name="Google Shape;823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4" name="Google Shape;824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5" name="Google Shape;825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6" name="Google Shape;826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7" name="Google Shape;827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8" name="Google Shape;828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29" name="Google Shape;829;p24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30" name="Google Shape;830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1" name="Google Shape;831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2" name="Google Shape;832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3" name="Google Shape;833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4" name="Google Shape;834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5" name="Google Shape;835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36" name="Google Shape;836;p24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37" name="Google Shape;837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8" name="Google Shape;838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9" name="Google Shape;839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0" name="Google Shape;840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1" name="Google Shape;841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2" name="Google Shape;842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43" name="Google Shape;843;p24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44" name="Google Shape;844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5" name="Google Shape;845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6" name="Google Shape;846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7" name="Google Shape;847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8" name="Google Shape;848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9" name="Google Shape;849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50" name="Google Shape;850;p24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51" name="Google Shape;851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2" name="Google Shape;852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3" name="Google Shape;853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4" name="Google Shape;854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5" name="Google Shape;855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6" name="Google Shape;856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57" name="Google Shape;857;p24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58" name="Google Shape;858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9" name="Google Shape;859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0" name="Google Shape;860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1" name="Google Shape;861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2" name="Google Shape;862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3" name="Google Shape;863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864" name="Google Shape;864;p24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865" name="Google Shape;865;p24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866" name="Google Shape;866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7" name="Google Shape;867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8" name="Google Shape;868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9" name="Google Shape;869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0" name="Google Shape;870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1" name="Google Shape;871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72" name="Google Shape;872;p24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73" name="Google Shape;873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4" name="Google Shape;874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5" name="Google Shape;875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6" name="Google Shape;876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7" name="Google Shape;877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8" name="Google Shape;878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79" name="Google Shape;879;p24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80" name="Google Shape;880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1" name="Google Shape;881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2" name="Google Shape;882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3" name="Google Shape;883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4" name="Google Shape;884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5" name="Google Shape;885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86" name="Google Shape;886;p24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87" name="Google Shape;887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8" name="Google Shape;888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9" name="Google Shape;889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0" name="Google Shape;890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1" name="Google Shape;891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2" name="Google Shape;892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93" name="Google Shape;893;p24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94" name="Google Shape;894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5" name="Google Shape;895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6" name="Google Shape;896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7" name="Google Shape;897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8" name="Google Shape;898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9" name="Google Shape;899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0" name="Google Shape;900;p24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01" name="Google Shape;901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2" name="Google Shape;902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3" name="Google Shape;903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4" name="Google Shape;904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5" name="Google Shape;905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6" name="Google Shape;906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7" name="Google Shape;907;p24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08" name="Google Shape;908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9" name="Google Shape;909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0" name="Google Shape;910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1" name="Google Shape;911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2" name="Google Shape;912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3" name="Google Shape;913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14" name="Google Shape;914;p24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15" name="Google Shape;915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6" name="Google Shape;916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7" name="Google Shape;917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8" name="Google Shape;918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9" name="Google Shape;919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0" name="Google Shape;920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921" name="Google Shape;921;p24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22" name="Google Shape;922;p24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24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>
  <p:cSld name="Content with Caption"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5" name="Google Shape;925;p25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926" name="Google Shape;926;p25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927" name="Google Shape;927;p25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928" name="Google Shape;928;p25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929" name="Google Shape;929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0" name="Google Shape;930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1" name="Google Shape;931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2" name="Google Shape;932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3" name="Google Shape;933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4" name="Google Shape;934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35" name="Google Shape;935;p25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36" name="Google Shape;936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7" name="Google Shape;937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8" name="Google Shape;938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9" name="Google Shape;939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0" name="Google Shape;940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1" name="Google Shape;941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42" name="Google Shape;942;p25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43" name="Google Shape;943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4" name="Google Shape;944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5" name="Google Shape;945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6" name="Google Shape;946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7" name="Google Shape;947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8" name="Google Shape;948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49" name="Google Shape;949;p25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50" name="Google Shape;950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1" name="Google Shape;951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2" name="Google Shape;952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3" name="Google Shape;953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4" name="Google Shape;954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5" name="Google Shape;955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56" name="Google Shape;956;p25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57" name="Google Shape;957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8" name="Google Shape;958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9" name="Google Shape;959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0" name="Google Shape;960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1" name="Google Shape;961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2" name="Google Shape;962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63" name="Google Shape;963;p25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64" name="Google Shape;964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5" name="Google Shape;965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6" name="Google Shape;966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7" name="Google Shape;967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8" name="Google Shape;968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9" name="Google Shape;969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0" name="Google Shape;970;p25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71" name="Google Shape;971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2" name="Google Shape;972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3" name="Google Shape;973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4" name="Google Shape;974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5" name="Google Shape;975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6" name="Google Shape;976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7" name="Google Shape;977;p25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78" name="Google Shape;978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9" name="Google Shape;979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0" name="Google Shape;980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1" name="Google Shape;981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2" name="Google Shape;982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3" name="Google Shape;983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984" name="Google Shape;984;p25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985" name="Google Shape;985;p25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986" name="Google Shape;986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7" name="Google Shape;987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8" name="Google Shape;988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9" name="Google Shape;989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0" name="Google Shape;990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1" name="Google Shape;991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92" name="Google Shape;992;p25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93" name="Google Shape;993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4" name="Google Shape;994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5" name="Google Shape;995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6" name="Google Shape;996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7" name="Google Shape;997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8" name="Google Shape;998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99" name="Google Shape;999;p25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00" name="Google Shape;1000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1" name="Google Shape;1001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2" name="Google Shape;1002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3" name="Google Shape;1003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4" name="Google Shape;1004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5" name="Google Shape;1005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06" name="Google Shape;1006;p25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07" name="Google Shape;1007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8" name="Google Shape;1008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9" name="Google Shape;1009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0" name="Google Shape;1010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1" name="Google Shape;1011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2" name="Google Shape;1012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13" name="Google Shape;1013;p25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14" name="Google Shape;1014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5" name="Google Shape;1015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6" name="Google Shape;1016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7" name="Google Shape;1017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8" name="Google Shape;1018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9" name="Google Shape;1019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0" name="Google Shape;1020;p25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21" name="Google Shape;1021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2" name="Google Shape;1022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3" name="Google Shape;1023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4" name="Google Shape;1024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5" name="Google Shape;1025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6" name="Google Shape;1026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7" name="Google Shape;1027;p25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28" name="Google Shape;1028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9" name="Google Shape;1029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0" name="Google Shape;1030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1" name="Google Shape;1031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2" name="Google Shape;1032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3" name="Google Shape;1033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34" name="Google Shape;1034;p25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35" name="Google Shape;1035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6" name="Google Shape;1036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7" name="Google Shape;1037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8" name="Google Shape;1038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9" name="Google Shape;1039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40" name="Google Shape;1040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041" name="Google Shape;1041;p25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42" name="Google Shape;1042;p25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25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435" cy="871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None/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44" name="Google Shape;1044;p25"/>
          <p:cNvSpPr txBox="1">
            <a:spLocks noGrp="1"/>
          </p:cNvSpPr>
          <p:nvPr>
            <p:ph type="body" idx="1"/>
          </p:nvPr>
        </p:nvSpPr>
        <p:spPr>
          <a:xfrm>
            <a:off x="3575537" y="204788"/>
            <a:ext cx="5111263" cy="4389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5" name="Google Shape;1045;p25"/>
          <p:cNvSpPr txBox="1">
            <a:spLocks noGrp="1"/>
          </p:cNvSpPr>
          <p:nvPr>
            <p:ph type="body" idx="2"/>
          </p:nvPr>
        </p:nvSpPr>
        <p:spPr>
          <a:xfrm>
            <a:off x="457200" y="1076326"/>
            <a:ext cx="3008435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6" name="Google Shape;1046;p25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>
  <p:cSld name="Picture with Caption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8" name="Google Shape;1048;p26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049" name="Google Shape;1049;p26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050" name="Google Shape;1050;p26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051" name="Google Shape;1051;p26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052" name="Google Shape;1052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3" name="Google Shape;1053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4" name="Google Shape;1054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5" name="Google Shape;1055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6" name="Google Shape;1056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7" name="Google Shape;1057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58" name="Google Shape;1058;p26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59" name="Google Shape;1059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0" name="Google Shape;1060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1" name="Google Shape;1061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2" name="Google Shape;1062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3" name="Google Shape;1063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4" name="Google Shape;1064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65" name="Google Shape;1065;p26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66" name="Google Shape;1066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7" name="Google Shape;1067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8" name="Google Shape;1068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9" name="Google Shape;1069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0" name="Google Shape;1070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1" name="Google Shape;1071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72" name="Google Shape;1072;p26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73" name="Google Shape;1073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4" name="Google Shape;1074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5" name="Google Shape;1075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6" name="Google Shape;1076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7" name="Google Shape;1077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8" name="Google Shape;1078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79" name="Google Shape;1079;p26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80" name="Google Shape;1080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1" name="Google Shape;1081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2" name="Google Shape;1082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3" name="Google Shape;1083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4" name="Google Shape;1084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5" name="Google Shape;1085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86" name="Google Shape;1086;p26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87" name="Google Shape;1087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8" name="Google Shape;1088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9" name="Google Shape;1089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0" name="Google Shape;1090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1" name="Google Shape;1091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2" name="Google Shape;1092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93" name="Google Shape;1093;p26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94" name="Google Shape;1094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5" name="Google Shape;1095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6" name="Google Shape;1096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7" name="Google Shape;1097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8" name="Google Shape;1098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9" name="Google Shape;1099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00" name="Google Shape;1100;p26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01" name="Google Shape;1101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2" name="Google Shape;1102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3" name="Google Shape;1103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4" name="Google Shape;1104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5" name="Google Shape;1105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6" name="Google Shape;1106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107" name="Google Shape;1107;p26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108" name="Google Shape;1108;p26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109" name="Google Shape;1109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0" name="Google Shape;1110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1" name="Google Shape;1111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2" name="Google Shape;1112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3" name="Google Shape;1113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4" name="Google Shape;1114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15" name="Google Shape;1115;p26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16" name="Google Shape;1116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7" name="Google Shape;1117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8" name="Google Shape;1118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9" name="Google Shape;1119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0" name="Google Shape;1120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1" name="Google Shape;1121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22" name="Google Shape;1122;p26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23" name="Google Shape;1123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4" name="Google Shape;1124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5" name="Google Shape;1125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6" name="Google Shape;1126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7" name="Google Shape;1127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8" name="Google Shape;1128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29" name="Google Shape;1129;p26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30" name="Google Shape;1130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1" name="Google Shape;1131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2" name="Google Shape;1132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3" name="Google Shape;1133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4" name="Google Shape;1134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5" name="Google Shape;1135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36" name="Google Shape;1136;p26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37" name="Google Shape;1137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8" name="Google Shape;1138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9" name="Google Shape;1139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0" name="Google Shape;1140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1" name="Google Shape;1141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2" name="Google Shape;1142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43" name="Google Shape;1143;p26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44" name="Google Shape;1144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5" name="Google Shape;1145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6" name="Google Shape;1146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7" name="Google Shape;1147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8" name="Google Shape;1148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9" name="Google Shape;1149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50" name="Google Shape;1150;p26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51" name="Google Shape;1151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2" name="Google Shape;1152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3" name="Google Shape;1153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4" name="Google Shape;1154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5" name="Google Shape;1155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6" name="Google Shape;1156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57" name="Google Shape;1157;p26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58" name="Google Shape;1158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9" name="Google Shape;1159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0" name="Google Shape;1160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1" name="Google Shape;1161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2" name="Google Shape;1162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3" name="Google Shape;1163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164" name="Google Shape;1164;p26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65" name="Google Shape;1165;p26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26"/>
          <p:cNvSpPr txBox="1">
            <a:spLocks noGrp="1"/>
          </p:cNvSpPr>
          <p:nvPr>
            <p:ph type="title"/>
          </p:nvPr>
        </p:nvSpPr>
        <p:spPr>
          <a:xfrm>
            <a:off x="1792165" y="3600450"/>
            <a:ext cx="5486401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None/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6"/>
          <p:cNvSpPr>
            <a:spLocks noGrp="1"/>
          </p:cNvSpPr>
          <p:nvPr>
            <p:ph type="pic" idx="2"/>
          </p:nvPr>
        </p:nvSpPr>
        <p:spPr>
          <a:xfrm>
            <a:off x="1792165" y="459581"/>
            <a:ext cx="5486401" cy="3086101"/>
          </a:xfrm>
          <a:prstGeom prst="rect">
            <a:avLst/>
          </a:prstGeom>
          <a:noFill/>
          <a:ln>
            <a:noFill/>
          </a:ln>
        </p:spPr>
      </p:sp>
      <p:sp>
        <p:nvSpPr>
          <p:cNvPr id="1168" name="Google Shape;1168;p26"/>
          <p:cNvSpPr txBox="1">
            <a:spLocks noGrp="1"/>
          </p:cNvSpPr>
          <p:nvPr>
            <p:ph type="body" idx="1"/>
          </p:nvPr>
        </p:nvSpPr>
        <p:spPr>
          <a:xfrm>
            <a:off x="1792165" y="4025503"/>
            <a:ext cx="5486401" cy="603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9" name="Google Shape;1169;p26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Vertical Text">
  <p:cSld name="Title and Vertical Text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7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172" name="Google Shape;1172;p27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173" name="Google Shape;1173;p27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174" name="Google Shape;1174;p27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175" name="Google Shape;1175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6" name="Google Shape;1176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7" name="Google Shape;1177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8" name="Google Shape;1178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9" name="Google Shape;1179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0" name="Google Shape;1180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1" name="Google Shape;1181;p27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82" name="Google Shape;1182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3" name="Google Shape;1183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4" name="Google Shape;1184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5" name="Google Shape;1185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6" name="Google Shape;1186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7" name="Google Shape;1187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8" name="Google Shape;1188;p27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89" name="Google Shape;1189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0" name="Google Shape;1190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1" name="Google Shape;1191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2" name="Google Shape;1192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3" name="Google Shape;1193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4" name="Google Shape;1194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95" name="Google Shape;1195;p27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96" name="Google Shape;1196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7" name="Google Shape;1197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8" name="Google Shape;1198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9" name="Google Shape;1199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0" name="Google Shape;1200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1" name="Google Shape;1201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02" name="Google Shape;1202;p27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03" name="Google Shape;1203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4" name="Google Shape;1204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5" name="Google Shape;1205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6" name="Google Shape;1206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7" name="Google Shape;1207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8" name="Google Shape;1208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09" name="Google Shape;1209;p27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10" name="Google Shape;1210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1" name="Google Shape;1211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2" name="Google Shape;1212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3" name="Google Shape;1213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4" name="Google Shape;1214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5" name="Google Shape;1215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16" name="Google Shape;1216;p27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17" name="Google Shape;1217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8" name="Google Shape;1218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9" name="Google Shape;1219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0" name="Google Shape;1220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1" name="Google Shape;1221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2" name="Google Shape;1222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23" name="Google Shape;1223;p27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24" name="Google Shape;1224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5" name="Google Shape;1225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6" name="Google Shape;1226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7" name="Google Shape;1227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8" name="Google Shape;1228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9" name="Google Shape;1229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230" name="Google Shape;1230;p27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231" name="Google Shape;1231;p27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232" name="Google Shape;1232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3" name="Google Shape;1233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4" name="Google Shape;1234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5" name="Google Shape;1235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6" name="Google Shape;1236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7" name="Google Shape;1237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38" name="Google Shape;1238;p27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39" name="Google Shape;1239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0" name="Google Shape;1240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1" name="Google Shape;1241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2" name="Google Shape;1242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3" name="Google Shape;1243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4" name="Google Shape;1244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45" name="Google Shape;1245;p27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46" name="Google Shape;1246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7" name="Google Shape;1247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8" name="Google Shape;1248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9" name="Google Shape;1249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0" name="Google Shape;1250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1" name="Google Shape;1251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2" name="Google Shape;1252;p27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53" name="Google Shape;1253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4" name="Google Shape;1254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5" name="Google Shape;1255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6" name="Google Shape;1256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7" name="Google Shape;1257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8" name="Google Shape;1258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9" name="Google Shape;1259;p27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60" name="Google Shape;1260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1" name="Google Shape;1261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2" name="Google Shape;1262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3" name="Google Shape;1263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4" name="Google Shape;1264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5" name="Google Shape;1265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66" name="Google Shape;1266;p27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67" name="Google Shape;1267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8" name="Google Shape;1268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9" name="Google Shape;1269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0" name="Google Shape;1270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1" name="Google Shape;1271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2" name="Google Shape;1272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73" name="Google Shape;1273;p27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74" name="Google Shape;1274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5" name="Google Shape;1275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6" name="Google Shape;1276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7" name="Google Shape;1277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8" name="Google Shape;1278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9" name="Google Shape;1279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80" name="Google Shape;1280;p27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81" name="Google Shape;1281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2" name="Google Shape;1282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3" name="Google Shape;1283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4" name="Google Shape;1284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5" name="Google Shape;1285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6" name="Google Shape;1286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287" name="Google Shape;1287;p2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88" name="Google Shape;1288;p27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27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90" name="Google Shape;1290;p27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1" name="Google Shape;1291;p27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>
  <p:cSld name="Vertical Title and Text"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oogle Shape;1293;p28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294" name="Google Shape;1294;p28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295" name="Google Shape;1295;p28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296" name="Google Shape;1296;p28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297" name="Google Shape;1297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8" name="Google Shape;1298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9" name="Google Shape;1299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0" name="Google Shape;1300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1" name="Google Shape;1301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2" name="Google Shape;1302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03" name="Google Shape;1303;p28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04" name="Google Shape;1304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5" name="Google Shape;1305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6" name="Google Shape;1306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7" name="Google Shape;1307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8" name="Google Shape;1308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9" name="Google Shape;1309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10" name="Google Shape;1310;p28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11" name="Google Shape;1311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2" name="Google Shape;1312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3" name="Google Shape;1313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4" name="Google Shape;1314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5" name="Google Shape;1315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6" name="Google Shape;1316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17" name="Google Shape;1317;p28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18" name="Google Shape;1318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9" name="Google Shape;1319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0" name="Google Shape;1320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1" name="Google Shape;1321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2" name="Google Shape;1322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3" name="Google Shape;1323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24" name="Google Shape;1324;p28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25" name="Google Shape;1325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6" name="Google Shape;1326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7" name="Google Shape;1327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8" name="Google Shape;1328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9" name="Google Shape;1329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0" name="Google Shape;1330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31" name="Google Shape;1331;p28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32" name="Google Shape;1332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3" name="Google Shape;1333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4" name="Google Shape;1334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5" name="Google Shape;1335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6" name="Google Shape;1336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7" name="Google Shape;1337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38" name="Google Shape;1338;p28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39" name="Google Shape;1339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0" name="Google Shape;1340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1" name="Google Shape;1341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2" name="Google Shape;1342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3" name="Google Shape;1343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4" name="Google Shape;1344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45" name="Google Shape;1345;p28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46" name="Google Shape;1346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7" name="Google Shape;1347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8" name="Google Shape;1348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9" name="Google Shape;1349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0" name="Google Shape;1350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1" name="Google Shape;1351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352" name="Google Shape;1352;p28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353" name="Google Shape;1353;p28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354" name="Google Shape;1354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5" name="Google Shape;1355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6" name="Google Shape;1356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7" name="Google Shape;1357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8" name="Google Shape;1358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9" name="Google Shape;1359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60" name="Google Shape;1360;p28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61" name="Google Shape;1361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2" name="Google Shape;1362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3" name="Google Shape;1363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4" name="Google Shape;1364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5" name="Google Shape;1365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6" name="Google Shape;1366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67" name="Google Shape;1367;p28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68" name="Google Shape;1368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9" name="Google Shape;1369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0" name="Google Shape;1370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1" name="Google Shape;1371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2" name="Google Shape;1372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3" name="Google Shape;1373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74" name="Google Shape;1374;p28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75" name="Google Shape;1375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6" name="Google Shape;1376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7" name="Google Shape;1377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8" name="Google Shape;1378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9" name="Google Shape;1379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0" name="Google Shape;1380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81" name="Google Shape;1381;p28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82" name="Google Shape;1382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3" name="Google Shape;1383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4" name="Google Shape;1384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5" name="Google Shape;1385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6" name="Google Shape;1386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7" name="Google Shape;1387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88" name="Google Shape;1388;p28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89" name="Google Shape;1389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0" name="Google Shape;1390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1" name="Google Shape;1391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2" name="Google Shape;1392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3" name="Google Shape;1393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4" name="Google Shape;1394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95" name="Google Shape;1395;p28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96" name="Google Shape;1396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7" name="Google Shape;1397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8" name="Google Shape;1398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9" name="Google Shape;1399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0" name="Google Shape;1400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1" name="Google Shape;1401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02" name="Google Shape;1402;p28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03" name="Google Shape;1403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4" name="Google Shape;1404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5" name="Google Shape;1405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6" name="Google Shape;1406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7" name="Google Shape;1407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8" name="Google Shape;1408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409" name="Google Shape;1409;p28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10" name="Google Shape;1410;p28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28"/>
          <p:cNvSpPr txBox="1">
            <a:spLocks noGrp="1"/>
          </p:cNvSpPr>
          <p:nvPr>
            <p:ph type="title"/>
          </p:nvPr>
        </p:nvSpPr>
        <p:spPr>
          <a:xfrm>
            <a:off x="6362700" y="457200"/>
            <a:ext cx="17907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12" name="Google Shape;1412;p28"/>
          <p:cNvSpPr txBox="1">
            <a:spLocks noGrp="1"/>
          </p:cNvSpPr>
          <p:nvPr>
            <p:ph type="body" idx="1"/>
          </p:nvPr>
        </p:nvSpPr>
        <p:spPr>
          <a:xfrm>
            <a:off x="990600" y="457200"/>
            <a:ext cx="5231424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3" name="Google Shape;1413;p28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3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2" name="Google Shape;1422;p3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3" name="Google Shape;1423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24" name="Google Shape;1424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25" name="Google Shape;1425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ntent">
  <p:cSld name="One Content"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1"/>
          <p:cNvSpPr txBox="1">
            <a:spLocks noGrp="1"/>
          </p:cNvSpPr>
          <p:nvPr>
            <p:ph type="body" idx="1"/>
          </p:nvPr>
        </p:nvSpPr>
        <p:spPr>
          <a:xfrm>
            <a:off x="899592" y="1113588"/>
            <a:ext cx="7884000" cy="3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428" name="Google Shape;1428;p31"/>
          <p:cNvSpPr txBox="1">
            <a:spLocks noGrp="1"/>
          </p:cNvSpPr>
          <p:nvPr>
            <p:ph type="ftr" idx="11"/>
          </p:nvPr>
        </p:nvSpPr>
        <p:spPr>
          <a:xfrm rot="-5400000">
            <a:off x="-1234001" y="2544750"/>
            <a:ext cx="3078959" cy="21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29" name="Google Shape;1429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0" name="Google Shape;1430;p31"/>
          <p:cNvSpPr txBox="1">
            <a:spLocks noGrp="1"/>
          </p:cNvSpPr>
          <p:nvPr>
            <p:ph type="title"/>
          </p:nvPr>
        </p:nvSpPr>
        <p:spPr>
          <a:xfrm>
            <a:off x="899592" y="249492"/>
            <a:ext cx="7884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32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3" name="Google Shape;1433;p32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34" name="Google Shape;1434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35" name="Google Shape;1435;p3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36" name="Google Shape;1436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33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9" name="Google Shape;1439;p33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40" name="Google Shape;1440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41" name="Google Shape;1441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42" name="Google Shape;1442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3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5" name="Google Shape;1445;p3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6" name="Google Shape;1446;p34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7" name="Google Shape;1447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48" name="Google Shape;1448;p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49" name="Google Shape;1449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35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2" name="Google Shape;1452;p35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453" name="Google Shape;1453;p35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4" name="Google Shape;1454;p35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455" name="Google Shape;1455;p35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6" name="Google Shape;1456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57" name="Google Shape;1457;p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58" name="Google Shape;1458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3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1" name="Google Shape;1461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62" name="Google Shape;1462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63" name="Google Shape;1463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3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66" name="Google Shape;1466;p3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67" name="Google Shape;1467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38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0" name="Google Shape;1470;p38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471" name="Google Shape;1471;p38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472" name="Google Shape;1472;p3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73" name="Google Shape;1473;p3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74" name="Google Shape;1474;p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39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7" name="Google Shape;1477;p39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478" name="Google Shape;1478;p39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479" name="Google Shape;1479;p3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0" name="Google Shape;1480;p3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1" name="Google Shape;1481;p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4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4" name="Google Shape;1484;p40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5" name="Google Shape;1485;p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6" name="Google Shape;1486;p4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7" name="Google Shape;1487;p4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41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0" name="Google Shape;1490;p41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1" name="Google Shape;1491;p4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92" name="Google Shape;1492;p4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93" name="Google Shape;1493;p4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icture | Negative">
  <p:cSld name="Title Picture | Negative"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42"/>
          <p:cNvSpPr>
            <a:spLocks noGrp="1"/>
          </p:cNvSpPr>
          <p:nvPr>
            <p:ph type="pic" idx="2"/>
          </p:nvPr>
        </p:nvSpPr>
        <p:spPr>
          <a:xfrm>
            <a:off x="1" y="0"/>
            <a:ext cx="9143999" cy="5143500"/>
          </a:xfrm>
          <a:prstGeom prst="rect">
            <a:avLst/>
          </a:prstGeom>
          <a:solidFill>
            <a:srgbClr val="DDE3E7"/>
          </a:solidFill>
          <a:ln>
            <a:noFill/>
          </a:ln>
        </p:spPr>
      </p:sp>
      <p:sp>
        <p:nvSpPr>
          <p:cNvPr id="1496" name="Google Shape;1496;p42"/>
          <p:cNvSpPr txBox="1">
            <a:spLocks noGrp="1"/>
          </p:cNvSpPr>
          <p:nvPr>
            <p:ph type="body" idx="1"/>
          </p:nvPr>
        </p:nvSpPr>
        <p:spPr>
          <a:xfrm>
            <a:off x="197514" y="3840391"/>
            <a:ext cx="175500" cy="945605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Arial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Arial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97" name="Google Shape;1497;p42"/>
          <p:cNvSpPr txBox="1">
            <a:spLocks noGrp="1"/>
          </p:cNvSpPr>
          <p:nvPr>
            <p:ph type="ctrTitle"/>
          </p:nvPr>
        </p:nvSpPr>
        <p:spPr>
          <a:xfrm>
            <a:off x="899592" y="250031"/>
            <a:ext cx="6156000" cy="2429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50"/>
              <a:buFont typeface="Calibri"/>
              <a:buNone/>
              <a:defRPr sz="495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8" name="Google Shape;1498;p42"/>
          <p:cNvSpPr txBox="1">
            <a:spLocks noGrp="1"/>
          </p:cNvSpPr>
          <p:nvPr>
            <p:ph type="subTitle" idx="3"/>
          </p:nvPr>
        </p:nvSpPr>
        <p:spPr>
          <a:xfrm>
            <a:off x="899592" y="2787235"/>
            <a:ext cx="6156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99" name="Google Shape;1499;p42"/>
          <p:cNvSpPr txBox="1">
            <a:spLocks noGrp="1"/>
          </p:cNvSpPr>
          <p:nvPr>
            <p:ph type="body" idx="4"/>
          </p:nvPr>
        </p:nvSpPr>
        <p:spPr>
          <a:xfrm>
            <a:off x="191700" y="270000"/>
            <a:ext cx="256500" cy="345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Arial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Arial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0" name="Google Shape;1500;p42"/>
          <p:cNvSpPr txBox="1">
            <a:spLocks noGrp="1"/>
          </p:cNvSpPr>
          <p:nvPr>
            <p:ph type="body" idx="5"/>
          </p:nvPr>
        </p:nvSpPr>
        <p:spPr>
          <a:xfrm>
            <a:off x="899592" y="4272939"/>
            <a:ext cx="6156684" cy="513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3"/>
          <p:cNvSpPr txBox="1"/>
          <p:nvPr/>
        </p:nvSpPr>
        <p:spPr>
          <a:xfrm>
            <a:off x="3045582" y="4731544"/>
            <a:ext cx="2763675" cy="29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Calibri"/>
              <a:buNone/>
            </a:pPr>
            <a:r>
              <a:rPr lang="en" sz="1400" b="0" i="0" u="none" strike="noStrike" cap="non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rPr>
              <a:t>IETF Hackathon - &lt;Project name&gt;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16" name="Google Shape;1416;p2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7" name="Google Shape;1417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8" name="Google Shape;1418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9" name="Google Shape;1419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twork-analytics/ietf-network-analytics-document-status/tree/main/122/Hackath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hyperlink" Target="https://github.com/network-analytics/ietf-network-analytics-document-status/tree/main/120/Hackathon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tracker.ietf.org/doc/html/draft-ietf-netconf-yang-notifications-versioning" TargetMode="External"/><Relationship Id="rId13" Type="http://schemas.openxmlformats.org/officeDocument/2006/relationships/hyperlink" Target="https://datatracker.ietf.org/doc/html/rfc9254" TargetMode="External"/><Relationship Id="rId3" Type="http://schemas.openxmlformats.org/officeDocument/2006/relationships/hyperlink" Target="https://datatracker.ietf.org/doc/html/rfc8639" TargetMode="External"/><Relationship Id="rId7" Type="http://schemas.openxmlformats.org/officeDocument/2006/relationships/hyperlink" Target="https://datatracker.ietf.org/doc/html/draft-ietf-netconf-notif-envelope" TargetMode="External"/><Relationship Id="rId12" Type="http://schemas.openxmlformats.org/officeDocument/2006/relationships/hyperlink" Target="https://datatracker.ietf.org/doc/html/draft-ietf-netconf-yang-library-augmentati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datatracker.ietf.org/doc/html/draft-ietf-netconf-distributed-notif" TargetMode="External"/><Relationship Id="rId11" Type="http://schemas.openxmlformats.org/officeDocument/2006/relationships/hyperlink" Target="https://datatracker.ietf.org/doc/html/rfc8525" TargetMode="External"/><Relationship Id="rId5" Type="http://schemas.openxmlformats.org/officeDocument/2006/relationships/hyperlink" Target="https://datatracker.ietf.org/doc/html/draft-ietf-netconf-udp-notif" TargetMode="External"/><Relationship Id="rId10" Type="http://schemas.openxmlformats.org/officeDocument/2006/relationships/hyperlink" Target="https://datatracker.ietf.org/doc/html/draft-ietf-netconf-yp-transport-capabilities" TargetMode="External"/><Relationship Id="rId4" Type="http://schemas.openxmlformats.org/officeDocument/2006/relationships/hyperlink" Target="https://datatracker.ietf.org/doc/html/rfc8641" TargetMode="External"/><Relationship Id="rId9" Type="http://schemas.openxmlformats.org/officeDocument/2006/relationships/hyperlink" Target="https://datatracker.ietf.org/doc/html/rfc9196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43"/>
          <p:cNvSpPr txBox="1">
            <a:spLocks noGrp="1"/>
          </p:cNvSpPr>
          <p:nvPr>
            <p:ph type="ctrTitle" idx="4294967295"/>
          </p:nvPr>
        </p:nvSpPr>
        <p:spPr>
          <a:xfrm>
            <a:off x="448459" y="465835"/>
            <a:ext cx="4501643" cy="1804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9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Calibri"/>
              <a:buNone/>
            </a:pPr>
            <a:r>
              <a:rPr lang="en" sz="2800" b="1" i="0" u="none" strike="noStrike" cap="none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Validate </a:t>
            </a:r>
            <a:br>
              <a:rPr lang="en" sz="2800" b="1" i="0" u="none" strike="noStrike" cap="none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800" b="1" i="0" u="none" strike="noStrike" cap="none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Configured Subscription YANG-Push Publisher Implementations</a:t>
            </a:r>
            <a:br>
              <a:rPr lang="en"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NETCONF &amp; NMOP WG</a:t>
            </a:r>
            <a:endParaRPr/>
          </a:p>
        </p:txBody>
      </p:sp>
      <p:sp>
        <p:nvSpPr>
          <p:cNvPr id="1507" name="Google Shape;1507;p43"/>
          <p:cNvSpPr txBox="1">
            <a:spLocks noGrp="1"/>
          </p:cNvSpPr>
          <p:nvPr>
            <p:ph type="subTitle" idx="4294967295"/>
          </p:nvPr>
        </p:nvSpPr>
        <p:spPr>
          <a:xfrm>
            <a:off x="4980622" y="3110958"/>
            <a:ext cx="3741363" cy="1663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0"/>
              <a:buFont typeface="Arial"/>
              <a:buNone/>
            </a:pPr>
            <a:r>
              <a:rPr lang="en" sz="25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IETF 12</a:t>
            </a:r>
            <a:r>
              <a:rPr lang="de-CH" sz="25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500"/>
              <a:buFont typeface="Arial"/>
              <a:buNone/>
            </a:pPr>
            <a:r>
              <a:rPr lang="en" sz="25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March </a:t>
            </a:r>
            <a:r>
              <a:rPr lang="en" sz="2500" dirty="0">
                <a:solidFill>
                  <a:srgbClr val="888888"/>
                </a:solidFill>
              </a:rPr>
              <a:t>15</a:t>
            </a:r>
            <a:r>
              <a:rPr lang="en" sz="25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-16th, 2025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500"/>
              <a:buFont typeface="Arial"/>
              <a:buNone/>
            </a:pPr>
            <a:r>
              <a:rPr lang="en" sz="25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Hackathon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3841E8-C669-36DC-3A63-90EB65947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635" y="2491914"/>
            <a:ext cx="3536184" cy="2108170"/>
          </a:xfrm>
          <a:prstGeom prst="rect">
            <a:avLst/>
          </a:prstGeom>
        </p:spPr>
      </p:pic>
      <p:pic>
        <p:nvPicPr>
          <p:cNvPr id="8" name="Picture 7" descr="A busy city street at night&#10;&#10;AI-generated content may be incorrect.">
            <a:extLst>
              <a:ext uri="{FF2B5EF4-FFF2-40B4-BE49-F238E27FC236}">
                <a16:creationId xmlns:a16="http://schemas.microsoft.com/office/drawing/2014/main" id="{1AE789F1-96F5-6E47-538A-C2F0286C3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175" y="609025"/>
            <a:ext cx="3203444" cy="21356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5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6WIND VSR – Push Notifications</a:t>
            </a:r>
            <a:endParaRPr sz="3800"/>
          </a:p>
        </p:txBody>
      </p:sp>
      <p:sp>
        <p:nvSpPr>
          <p:cNvPr id="1599" name="Google Shape;1599;p53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600" name="Google Shape;1600;p53"/>
          <p:cNvSpPr txBox="1"/>
          <p:nvPr/>
        </p:nvSpPr>
        <p:spPr>
          <a:xfrm>
            <a:off x="287867" y="1138970"/>
            <a:ext cx="4588933" cy="3517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Push-Update Notification</a:t>
            </a:r>
            <a:endParaRPr sz="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ietf-yp-notification:envelope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"event-time": "2025-03-04T07:37:40.725023242+00:00",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hostname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"daisy-ietf-ipf-zbl1843-r-daisy-58",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sequence-number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58,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notification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-contents":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ietf-yang-push:push-update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4,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datastore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-contents":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vrouter:state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vrf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[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vrouter-interface:interface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physical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[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"ens192",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counters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"in-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octets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"189227",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"in-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unicast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pkts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"736",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"in-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discards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"271",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"in-errors": "0",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"out-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octets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"759448",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"out-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unicast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pkts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"5548",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"out-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discards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"0",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"out-errors": "0"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endParaRPr lang="de-CH" dirty="0"/>
          </a:p>
        </p:txBody>
      </p:sp>
      <p:sp>
        <p:nvSpPr>
          <p:cNvPr id="1601" name="Google Shape;1601;p53"/>
          <p:cNvSpPr txBox="1"/>
          <p:nvPr/>
        </p:nvSpPr>
        <p:spPr>
          <a:xfrm>
            <a:off x="4064000" y="1112927"/>
            <a:ext cx="4876800" cy="3863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Push-Change-Update Notification</a:t>
            </a:r>
            <a:endParaRPr sz="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ietf-yp-notification:envelope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"event-time": "2025-03-04T07:32:37.561586599+00:00",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hostname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"daisy-ietf-ipf-zbl1843-r-daisy-58",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sequence-number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50,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notification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-contents":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ietf-yang-push:push-change-update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3,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datastore-changes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yang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-patch":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patch-id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"patch-1",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edit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[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edit-id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"edit-1",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operation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replace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target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vrouter:state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vrf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='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']/l3vrf[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='A9']/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vrouter-interface:interface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vrouter-loopback:loopback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='Loopback-A9']/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enabled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vrouter-loopback:enabled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}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}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]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}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},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ietf-distributed-notif:message-publisher-id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0,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ietf-yp-observation:timestamp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"2025-03-04T07:32:37.561829359+00:00",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ietf-yp-observation:point-in-time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state-changed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}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54"/>
          <p:cNvSpPr txBox="1">
            <a:spLocks noGrp="1"/>
          </p:cNvSpPr>
          <p:nvPr>
            <p:ph type="sldNum" idx="12"/>
          </p:nvPr>
        </p:nvSpPr>
        <p:spPr>
          <a:xfrm>
            <a:off x="8409709" y="4765706"/>
            <a:ext cx="27709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608" name="Google Shape;1608;p5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 dirty="0"/>
              <a:t>6WIND VSR – CBOR Named Identifiers</a:t>
            </a:r>
            <a:endParaRPr sz="3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4637A7-D22E-F893-8671-CF0D07739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228" y="982910"/>
            <a:ext cx="5786099" cy="3954612"/>
          </a:xfrm>
          <a:prstGeom prst="rect">
            <a:avLst/>
          </a:prstGeom>
        </p:spPr>
      </p:pic>
      <p:sp>
        <p:nvSpPr>
          <p:cNvPr id="1609" name="Google Shape;1609;p54"/>
          <p:cNvSpPr/>
          <p:nvPr/>
        </p:nvSpPr>
        <p:spPr>
          <a:xfrm>
            <a:off x="800793" y="2741178"/>
            <a:ext cx="1666240" cy="857251"/>
          </a:xfrm>
          <a:prstGeom prst="ellipse">
            <a:avLst/>
          </a:prstGeom>
          <a:solidFill>
            <a:srgbClr val="FF0000">
              <a:alpha val="9803"/>
            </a:srgbClr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55"/>
          <p:cNvSpPr txBox="1">
            <a:spLocks noGrp="1"/>
          </p:cNvSpPr>
          <p:nvPr>
            <p:ph type="sldNum" idx="12"/>
          </p:nvPr>
        </p:nvSpPr>
        <p:spPr>
          <a:xfrm>
            <a:off x="8602133" y="4771228"/>
            <a:ext cx="3994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Calibri"/>
              <a:buNone/>
            </a:pPr>
            <a:fld id="{00000000-1234-1234-1234-123412341234}" type="slidenum">
              <a:rPr lang="en" sz="10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05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6" name="Google Shape;1616;p5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2400" b="1" dirty="0"/>
              <a:t>YANG-Push Implementation Status</a:t>
            </a:r>
            <a:br>
              <a:rPr lang="en" sz="3000" dirty="0"/>
            </a:br>
            <a:r>
              <a:rPr lang="en" sz="2100" dirty="0">
                <a:solidFill>
                  <a:srgbClr val="AEABAB"/>
                </a:solidFill>
              </a:rPr>
              <a:t>IETF 122 – MVP 1</a:t>
            </a:r>
            <a:endParaRPr sz="2025" dirty="0">
              <a:solidFill>
                <a:srgbClr val="AEABAB"/>
              </a:solidFill>
            </a:endParaRPr>
          </a:p>
        </p:txBody>
      </p:sp>
      <p:graphicFrame>
        <p:nvGraphicFramePr>
          <p:cNvPr id="1617" name="Google Shape;1617;p55"/>
          <p:cNvGraphicFramePr/>
          <p:nvPr>
            <p:extLst>
              <p:ext uri="{D42A27DB-BD31-4B8C-83A1-F6EECF244321}">
                <p14:modId xmlns:p14="http://schemas.microsoft.com/office/powerpoint/2010/main" val="1373050991"/>
              </p:ext>
            </p:extLst>
          </p:nvPr>
        </p:nvGraphicFramePr>
        <p:xfrm>
          <a:off x="706796" y="1351992"/>
          <a:ext cx="6642300" cy="3010000"/>
        </p:xfrm>
        <a:graphic>
          <a:graphicData uri="http://schemas.openxmlformats.org/drawingml/2006/table">
            <a:tbl>
              <a:tblPr>
                <a:noFill/>
                <a:tableStyleId>{D7D3C4E2-B833-4A92-BAF4-0750F623BB92}</a:tableStyleId>
              </a:tblPr>
              <a:tblGrid>
                <a:gridCol w="3473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5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4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498">
                  <a:extLst>
                    <a:ext uri="{9D8B030D-6E8A-4147-A177-3AD203B41FA5}">
                      <a16:colId xmlns:a16="http://schemas.microsoft.com/office/drawing/2014/main" val="3717512912"/>
                    </a:ext>
                  </a:extLst>
                </a:gridCol>
                <a:gridCol w="640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5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6WIND</a:t>
                      </a:r>
                      <a:br>
                        <a:rPr lang="en" sz="13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3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VSR</a:t>
                      </a:r>
                      <a:endParaRPr sz="13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Huawei NE</a:t>
                      </a:r>
                      <a:endParaRPr sz="13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3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Huawei MA</a:t>
                      </a:r>
                      <a:endParaRPr sz="13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Cisco</a:t>
                      </a:r>
                      <a:br>
                        <a:rPr lang="en" sz="13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3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IOS XR</a:t>
                      </a:r>
                      <a:endParaRPr sz="13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Open-Source</a:t>
                      </a:r>
                      <a:endParaRPr sz="1300"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8639 YANG-Push Subscription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8641 YANG-Push Notification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3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draft-ietf-netconf-udp-notif</a:t>
                      </a:r>
                      <a:endParaRPr sz="13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draft-ietf-netconf-yang-notifications-versioning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300" b="0" i="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draft-tgraf-netconf-notif-sequencing</a:t>
                      </a:r>
                      <a:endParaRPr sz="13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300" b="0" i="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3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</a:t>
                      </a:r>
                      <a:r>
                        <a:rPr lang="de-CH" sz="130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tgraf</a:t>
                      </a:r>
                      <a:r>
                        <a:rPr lang="de-CH" sz="13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-netconf-</a:t>
                      </a:r>
                      <a:r>
                        <a:rPr lang="de-CH" sz="130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yang</a:t>
                      </a:r>
                      <a:r>
                        <a:rPr lang="de-CH" sz="13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-push-observation-time</a:t>
                      </a:r>
                      <a:endParaRPr lang="de-CH" sz="1300" dirty="0"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300" b="0" i="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3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8525 YANG Library</a:t>
                      </a:r>
                      <a:endParaRPr sz="1300" dirty="0"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draft-ietf-netconf-yang-library-augmentation</a:t>
                      </a:r>
                      <a:endParaRPr sz="1300"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9196 System and Notification Capabilities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  <a:tabLst/>
                        <a:defRPr/>
                      </a:pP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300" b="0" i="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draft-netana-netconf-notif-envelope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3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300" b="0" i="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618" name="Google Shape;1618;p55"/>
          <p:cNvSpPr txBox="1"/>
          <p:nvPr/>
        </p:nvSpPr>
        <p:spPr>
          <a:xfrm>
            <a:off x="706796" y="4698486"/>
            <a:ext cx="576851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1200"/>
              <a:buFont typeface="Calibri"/>
              <a:buNone/>
            </a:pPr>
            <a:r>
              <a:rPr lang="en" sz="1200" b="0" i="0" u="none" strike="noStrike" cap="none" dirty="0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Green marked describes new capability at IETF 122. </a:t>
            </a:r>
            <a:r>
              <a:rPr lang="e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"P" to partially implemented.</a:t>
            </a:r>
            <a:endParaRPr dirty="0"/>
          </a:p>
        </p:txBody>
      </p:sp>
      <p:pic>
        <p:nvPicPr>
          <p:cNvPr id="5" name="Picture 4" descr="A green and white circle with a person riding an elephant&#10;&#10;AI-generated content may be incorrect.">
            <a:extLst>
              <a:ext uri="{FF2B5EF4-FFF2-40B4-BE49-F238E27FC236}">
                <a16:creationId xmlns:a16="http://schemas.microsoft.com/office/drawing/2014/main" id="{80C8860E-BA5E-E82F-E0F2-E3E2E5A2D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858" y="1351992"/>
            <a:ext cx="1447049" cy="144704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56"/>
          <p:cNvSpPr txBox="1">
            <a:spLocks noGrp="1"/>
          </p:cNvSpPr>
          <p:nvPr>
            <p:ph type="sldNum" idx="12"/>
          </p:nvPr>
        </p:nvSpPr>
        <p:spPr>
          <a:xfrm>
            <a:off x="8602133" y="4771228"/>
            <a:ext cx="3994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Calibri"/>
              <a:buNone/>
            </a:pPr>
            <a:fld id="{00000000-1234-1234-1234-123412341234}" type="slidenum">
              <a:rPr lang="en" sz="10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05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5" name="Google Shape;1625;p5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2400" b="1" dirty="0"/>
              <a:t>YANG-Push Implementation Status</a:t>
            </a:r>
            <a:br>
              <a:rPr lang="en" sz="3000" dirty="0"/>
            </a:br>
            <a:r>
              <a:rPr lang="en" sz="2100" dirty="0">
                <a:solidFill>
                  <a:srgbClr val="AEABAB"/>
                </a:solidFill>
              </a:rPr>
              <a:t>IETF 122 – MVP 2</a:t>
            </a:r>
            <a:endParaRPr sz="2025" dirty="0">
              <a:solidFill>
                <a:srgbClr val="AEABAB"/>
              </a:solidFill>
            </a:endParaRPr>
          </a:p>
        </p:txBody>
      </p:sp>
      <p:graphicFrame>
        <p:nvGraphicFramePr>
          <p:cNvPr id="1626" name="Google Shape;1626;p56"/>
          <p:cNvGraphicFramePr/>
          <p:nvPr>
            <p:extLst>
              <p:ext uri="{D42A27DB-BD31-4B8C-83A1-F6EECF244321}">
                <p14:modId xmlns:p14="http://schemas.microsoft.com/office/powerpoint/2010/main" val="632357385"/>
              </p:ext>
            </p:extLst>
          </p:nvPr>
        </p:nvGraphicFramePr>
        <p:xfrm>
          <a:off x="706796" y="1351992"/>
          <a:ext cx="6642300" cy="1242675"/>
        </p:xfrm>
        <a:graphic>
          <a:graphicData uri="http://schemas.openxmlformats.org/drawingml/2006/table">
            <a:tbl>
              <a:tblPr>
                <a:noFill/>
                <a:tableStyleId>{D7D3C4E2-B833-4A92-BAF4-0750F623BB92}</a:tableStyleId>
              </a:tblPr>
              <a:tblGrid>
                <a:gridCol w="3473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5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4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498">
                  <a:extLst>
                    <a:ext uri="{9D8B030D-6E8A-4147-A177-3AD203B41FA5}">
                      <a16:colId xmlns:a16="http://schemas.microsoft.com/office/drawing/2014/main" val="2872060788"/>
                    </a:ext>
                  </a:extLst>
                </a:gridCol>
                <a:gridCol w="640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5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6WIND</a:t>
                      </a:r>
                      <a:b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VSR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Huawei NE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4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Huawei MA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Cisco</a:t>
                      </a:r>
                      <a:b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IOS XR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Open-Source</a:t>
                      </a:r>
                      <a:endParaRPr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draft-ietf-netconf-distributed-notif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4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4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9254 CBOR Named Identifiers</a:t>
                      </a:r>
                      <a:endParaRPr dirty="0"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4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4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6347/RFC 9147 DTLS</a:t>
                      </a:r>
                      <a:endParaRPr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27" name="Google Shape;1627;p56"/>
          <p:cNvSpPr txBox="1"/>
          <p:nvPr/>
        </p:nvSpPr>
        <p:spPr>
          <a:xfrm>
            <a:off x="706794" y="4586562"/>
            <a:ext cx="576851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1200"/>
              <a:buFont typeface="Calibri"/>
              <a:buNone/>
            </a:pPr>
            <a:r>
              <a:rPr lang="en" sz="1200" b="0" i="0" u="none" strike="noStrike" cap="none" dirty="0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Green marked describes new capability at IETF 122</a:t>
            </a:r>
            <a:r>
              <a:rPr lang="e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"P" to partially implemented</a:t>
            </a:r>
            <a:endParaRPr sz="1200" b="0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 green and white circle with a person riding an elephant&#10;&#10;AI-generated content may be incorrect.">
            <a:extLst>
              <a:ext uri="{FF2B5EF4-FFF2-40B4-BE49-F238E27FC236}">
                <a16:creationId xmlns:a16="http://schemas.microsoft.com/office/drawing/2014/main" id="{0DC407FB-5719-4498-0D94-3D6A8132E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858" y="1351992"/>
            <a:ext cx="1447049" cy="144704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57"/>
          <p:cNvSpPr txBox="1">
            <a:spLocks noGrp="1"/>
          </p:cNvSpPr>
          <p:nvPr>
            <p:ph type="sldNum" idx="12"/>
          </p:nvPr>
        </p:nvSpPr>
        <p:spPr>
          <a:xfrm>
            <a:off x="8575040" y="4771228"/>
            <a:ext cx="42656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Calibri"/>
              <a:buNone/>
            </a:pPr>
            <a:fld id="{00000000-1234-1234-1234-123412341234}" type="slidenum">
              <a:rPr lang="en" sz="10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05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4" name="Google Shape;1634;p5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2400" b="1" dirty="0"/>
              <a:t>YANG-Push Implementation Status</a:t>
            </a:r>
            <a:br>
              <a:rPr lang="en" sz="3000" dirty="0"/>
            </a:br>
            <a:r>
              <a:rPr lang="en" sz="2100" dirty="0">
                <a:solidFill>
                  <a:srgbClr val="AEABAB"/>
                </a:solidFill>
              </a:rPr>
              <a:t>IETF 122 – MVP 3</a:t>
            </a:r>
            <a:endParaRPr sz="2025" dirty="0">
              <a:solidFill>
                <a:srgbClr val="AEABAB"/>
              </a:solidFill>
            </a:endParaRPr>
          </a:p>
        </p:txBody>
      </p:sp>
      <p:graphicFrame>
        <p:nvGraphicFramePr>
          <p:cNvPr id="1635" name="Google Shape;1635;p57"/>
          <p:cNvGraphicFramePr/>
          <p:nvPr>
            <p:extLst>
              <p:ext uri="{D42A27DB-BD31-4B8C-83A1-F6EECF244321}">
                <p14:modId xmlns:p14="http://schemas.microsoft.com/office/powerpoint/2010/main" val="986080658"/>
              </p:ext>
            </p:extLst>
          </p:nvPr>
        </p:nvGraphicFramePr>
        <p:xfrm>
          <a:off x="706796" y="1351992"/>
          <a:ext cx="6642300" cy="990200"/>
        </p:xfrm>
        <a:graphic>
          <a:graphicData uri="http://schemas.openxmlformats.org/drawingml/2006/table">
            <a:tbl>
              <a:tblPr>
                <a:noFill/>
                <a:tableStyleId>{D7D3C4E2-B833-4A92-BAF4-0750F623BB92}</a:tableStyleId>
              </a:tblPr>
              <a:tblGrid>
                <a:gridCol w="3473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5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4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498">
                  <a:extLst>
                    <a:ext uri="{9D8B030D-6E8A-4147-A177-3AD203B41FA5}">
                      <a16:colId xmlns:a16="http://schemas.microsoft.com/office/drawing/2014/main" val="1665025451"/>
                    </a:ext>
                  </a:extLst>
                </a:gridCol>
                <a:gridCol w="640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5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6WIND</a:t>
                      </a:r>
                      <a:b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VSR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Huawei NE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4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Huawei MA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Cisco</a:t>
                      </a:r>
                      <a:b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IOS XR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Open-Source</a:t>
                      </a:r>
                      <a:endParaRPr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8641 on-change subscriptions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4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4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  <a:endParaRPr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draft-netana-netconf-yp-transport-capabilities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" sz="14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4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4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  <a:tabLst/>
                        <a:defRPr/>
                      </a:pPr>
                      <a:r>
                        <a:rPr lang="en" sz="14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4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0" i="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36" name="Google Shape;1636;p57"/>
          <p:cNvSpPr txBox="1"/>
          <p:nvPr/>
        </p:nvSpPr>
        <p:spPr>
          <a:xfrm>
            <a:off x="706794" y="4586562"/>
            <a:ext cx="576851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1200"/>
              <a:buFont typeface="Calibri"/>
              <a:buNone/>
            </a:pPr>
            <a:r>
              <a:rPr lang="en" sz="1200" b="0" i="0" u="none" strike="noStrike" cap="none" dirty="0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Green marked describes new capability at IETF 122</a:t>
            </a:r>
            <a:r>
              <a:rPr lang="e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"P" to partially implemented</a:t>
            </a:r>
            <a:endParaRPr sz="1200" b="0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 green and white circle with a person riding an elephant&#10;&#10;AI-generated content may be incorrect.">
            <a:extLst>
              <a:ext uri="{FF2B5EF4-FFF2-40B4-BE49-F238E27FC236}">
                <a16:creationId xmlns:a16="http://schemas.microsoft.com/office/drawing/2014/main" id="{736478E4-6E99-4D54-C4F6-928360B2E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858" y="1351992"/>
            <a:ext cx="1447049" cy="144704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5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"/>
              <a:t>Thanks to…</a:t>
            </a:r>
            <a:endParaRPr/>
          </a:p>
        </p:txBody>
      </p:sp>
      <p:sp>
        <p:nvSpPr>
          <p:cNvPr id="1652" name="Google Shape;1652;p59"/>
          <p:cNvSpPr txBox="1">
            <a:spLocks noGrp="1"/>
          </p:cNvSpPr>
          <p:nvPr>
            <p:ph type="body" idx="1"/>
          </p:nvPr>
        </p:nvSpPr>
        <p:spPr>
          <a:xfrm>
            <a:off x="539575" y="1146330"/>
            <a:ext cx="3340275" cy="38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Rob Wilton – Cisco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de-CH" sz="1300" dirty="0"/>
              <a:t>Nick Corran – Cisco </a:t>
            </a:r>
            <a:r>
              <a:rPr lang="en" sz="1300" dirty="0"/>
              <a:t>(remote)</a:t>
            </a:r>
            <a:endParaRPr lang="de-CH"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Emma Rankin – Cisco (remote)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Mathew Green – Cisco (remote)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Samuel Gauthier – 6WIND (remote)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Jérémie Leska – 6WIND (remote)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Liu Bin – Huawei (remote)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Benoit Claise – Huawei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Zhuoyao Lin – Huawei (remote)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it-IT" sz="1300" dirty="0" err="1"/>
              <a:t>Jiale</a:t>
            </a:r>
            <a:r>
              <a:rPr lang="it-IT" sz="1300" dirty="0"/>
              <a:t> Li </a:t>
            </a:r>
            <a:r>
              <a:rPr lang="en" sz="1300" dirty="0"/>
              <a:t>– Huawei (remote)</a:t>
            </a:r>
            <a:endParaRPr lang="it-IT" sz="1300" dirty="0"/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it-IT" sz="1300" dirty="0"/>
              <a:t>Jian Ping</a:t>
            </a:r>
            <a:r>
              <a:rPr lang="en" sz="1300" dirty="0"/>
              <a:t>– Huawei (remote)</a:t>
            </a:r>
            <a:endParaRPr lang="it-IT" sz="1300" dirty="0"/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it-IT" sz="1300" dirty="0"/>
              <a:t>Xiao Chen</a:t>
            </a:r>
            <a:r>
              <a:rPr lang="en" sz="1300" dirty="0"/>
              <a:t>– Huawei (remote)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Paolo Lucente – Pmacct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Holger Keller – DT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Nils Warnke - DT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Alex Huang-Feng – INSA Lyon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Yannick Buchs – Swisscom (remote)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Thomas Graf – Swisscom</a:t>
            </a:r>
            <a:endParaRPr sz="1300" dirty="0"/>
          </a:p>
        </p:txBody>
      </p:sp>
      <p:sp>
        <p:nvSpPr>
          <p:cNvPr id="1653" name="Google Shape;1653;p59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654" name="Google Shape;1654;p59"/>
          <p:cNvSpPr txBox="1"/>
          <p:nvPr/>
        </p:nvSpPr>
        <p:spPr>
          <a:xfrm>
            <a:off x="3555899" y="1399272"/>
            <a:ext cx="2655607" cy="1967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28600" marR="0" lvl="0" indent="-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5" name="Google Shape;1655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15972" y="1198879"/>
            <a:ext cx="5343878" cy="3206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Hackathon – Plan and Software</a:t>
            </a:r>
            <a:endParaRPr sz="3800"/>
          </a:p>
        </p:txBody>
      </p:sp>
      <p:sp>
        <p:nvSpPr>
          <p:cNvPr id="1515" name="Google Shape;1515;p44"/>
          <p:cNvSpPr txBox="1">
            <a:spLocks noGrp="1"/>
          </p:cNvSpPr>
          <p:nvPr>
            <p:ph type="body" idx="1"/>
          </p:nvPr>
        </p:nvSpPr>
        <p:spPr>
          <a:xfrm>
            <a:off x="546099" y="1167729"/>
            <a:ext cx="8345352" cy="1924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16329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Test Plan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Validate work in progress vendor YANG-Push publisher implementations.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Configure RFC 8641 compliant YANG-Push configured subscription.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Verify output in packet capture before YANG-Push receiver and after transformation.</a:t>
            </a:r>
          </a:p>
          <a:p>
            <a:pPr marL="244929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/>
              <a:t>Verify YANG Library and YANG-Push systems </a:t>
            </a:r>
            <a:r>
              <a:rPr lang="en" sz="1200" dirty="0">
                <a:highlight>
                  <a:srgbClr val="FFFF00"/>
                </a:highlight>
              </a:rPr>
              <a:t>and notifications capabilities discovery.</a:t>
            </a:r>
            <a:endParaRPr dirty="0">
              <a:highlight>
                <a:srgbClr val="FFFF00"/>
              </a:highlight>
            </a:endParaRPr>
          </a:p>
          <a:p>
            <a:pPr marL="16329" lvl="0" indent="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Development Plan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MVP 1 – Basic Requirements (9)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MVP 2 – Scale and Secure (3)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MVP 3 – Optimizations (2)</a:t>
            </a:r>
            <a:endParaRPr dirty="0"/>
          </a:p>
          <a:p>
            <a:pPr marL="16329" lvl="0" indent="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Software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Publisher - Cisco IOS XR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Publisher - 6WIND VSR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Publisher - Huawei </a:t>
            </a:r>
            <a:r>
              <a:rPr lang="de-CH" sz="1200" dirty="0">
                <a:latin typeface="Calibri"/>
                <a:ea typeface="Calibri"/>
                <a:cs typeface="Calibri"/>
                <a:sym typeface="Calibri"/>
              </a:rPr>
              <a:t>NE (Router) </a:t>
            </a:r>
            <a:r>
              <a:rPr lang="de-CH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and MA (OLT)</a:t>
            </a:r>
            <a:endParaRPr dirty="0">
              <a:highlight>
                <a:srgbClr val="FFFF00"/>
              </a:highlight>
            </a:endParaRPr>
          </a:p>
          <a:p>
            <a:pPr marL="244929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Receiver – Pmacct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244929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Receiver – Netgauze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244929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udp-notif dissector - Wireshark</a:t>
            </a:r>
            <a:endParaRPr dirty="0"/>
          </a:p>
        </p:txBody>
      </p:sp>
      <p:sp>
        <p:nvSpPr>
          <p:cNvPr id="1516" name="Google Shape;1516;p44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4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Hackathon – Repository</a:t>
            </a:r>
            <a:endParaRPr sz="3800"/>
          </a:p>
        </p:txBody>
      </p:sp>
      <p:sp>
        <p:nvSpPr>
          <p:cNvPr id="1522" name="Google Shape;1522;p45"/>
          <p:cNvSpPr txBox="1">
            <a:spLocks noGrp="1"/>
          </p:cNvSpPr>
          <p:nvPr>
            <p:ph type="body" idx="1"/>
          </p:nvPr>
        </p:nvSpPr>
        <p:spPr>
          <a:xfrm>
            <a:off x="552873" y="1350609"/>
            <a:ext cx="2549314" cy="1924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16329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Test Repository</a:t>
            </a:r>
            <a:endParaRPr dirty="0"/>
          </a:p>
          <a:p>
            <a:pPr marL="302079" lvl="0" indent="-2857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" sz="12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https://github.com/network-analytics/ietf-network-analytics-document-status/tree/main/122/Hackathon</a:t>
            </a: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302079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Contains</a:t>
            </a:r>
            <a:endParaRPr dirty="0"/>
          </a:p>
          <a:p>
            <a:pPr marL="783771" lvl="1" indent="-32657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" sz="1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Packet capture on the wire</a:t>
            </a:r>
            <a:endParaRPr dirty="0"/>
          </a:p>
          <a:p>
            <a:pPr marL="783771" lvl="1" indent="-32657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" sz="1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Netconf RPCs and YANG-Push JSON and CBOR encoded messages</a:t>
            </a:r>
            <a:endParaRPr dirty="0"/>
          </a:p>
          <a:p>
            <a:pPr marL="783771" lvl="1" indent="-32657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" sz="1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Python script which performed test cases</a:t>
            </a:r>
            <a:endParaRPr sz="1200" u="sng" dirty="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  <a:hlinkClick r:id="rId4"/>
            </a:endParaRPr>
          </a:p>
          <a:p>
            <a:pPr marL="302079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dirty="0">
              <a:solidFill>
                <a:srgbClr val="424242"/>
              </a:solidFill>
            </a:endParaRPr>
          </a:p>
        </p:txBody>
      </p:sp>
      <p:sp>
        <p:nvSpPr>
          <p:cNvPr id="1523" name="Google Shape;1523;p45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524" name="Google Shape;1524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45572" y="1350609"/>
            <a:ext cx="4841228" cy="3173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46"/>
          <p:cNvSpPr txBox="1">
            <a:spLocks noGrp="1"/>
          </p:cNvSpPr>
          <p:nvPr>
            <p:ph type="body" idx="1"/>
          </p:nvPr>
        </p:nvSpPr>
        <p:spPr>
          <a:xfrm>
            <a:off x="628650" y="1268016"/>
            <a:ext cx="7725641" cy="2967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 dirty="0"/>
              <a:t>Subscription to YANG Notifications</a:t>
            </a:r>
            <a:br>
              <a:rPr lang="en" sz="1200" dirty="0"/>
            </a:br>
            <a:r>
              <a:rPr lang="en" sz="1200" u="sng" dirty="0">
                <a:solidFill>
                  <a:schemeClr val="hlink"/>
                </a:solidFill>
                <a:hlinkClick r:id="rId3"/>
              </a:rPr>
              <a:t>RFC 8639</a:t>
            </a:r>
            <a:endParaRPr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 dirty="0"/>
              <a:t>Subscription to YANG Notifications for Datastore Updates</a:t>
            </a:r>
            <a:br>
              <a:rPr lang="en" sz="1200" dirty="0"/>
            </a:br>
            <a:r>
              <a:rPr lang="en" sz="1200" u="sng" dirty="0">
                <a:solidFill>
                  <a:schemeClr val="hlink"/>
                </a:solidFill>
                <a:hlinkClick r:id="rId4"/>
              </a:rPr>
              <a:t>RFC 8641</a:t>
            </a:r>
            <a:endParaRPr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 dirty="0"/>
              <a:t>UDP-based Transport for Configured Subscriptions</a:t>
            </a:r>
            <a:br>
              <a:rPr lang="en" sz="1200" dirty="0"/>
            </a:br>
            <a:r>
              <a:rPr lang="en" sz="1200" u="sng" dirty="0">
                <a:solidFill>
                  <a:schemeClr val="hlink"/>
                </a:solidFill>
                <a:hlinkClick r:id="rId5"/>
              </a:rPr>
              <a:t>draft-ietf-netconf-udp-notif</a:t>
            </a:r>
            <a:endParaRPr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 dirty="0"/>
              <a:t>Subscription to Distributed Notifications</a:t>
            </a:r>
            <a:br>
              <a:rPr lang="en" sz="1200" dirty="0"/>
            </a:br>
            <a:r>
              <a:rPr lang="en" sz="1200" u="sng" dirty="0">
                <a:solidFill>
                  <a:schemeClr val="hlink"/>
                </a:solidFill>
                <a:hlinkClick r:id="rId6"/>
              </a:rPr>
              <a:t>draft-ietf-netconf-distributed-notif</a:t>
            </a:r>
            <a:endParaRPr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200" dirty="0">
                <a:highlight>
                  <a:srgbClr val="FFFF00"/>
                </a:highlight>
              </a:rPr>
              <a:t>Extensible YANG Model for YANG-Push Notifications</a:t>
            </a:r>
            <a:br>
              <a:rPr lang="en" sz="1200" dirty="0">
                <a:highlight>
                  <a:srgbClr val="FFFF00"/>
                </a:highlight>
              </a:rPr>
            </a:br>
            <a:r>
              <a:rPr lang="de-CH" sz="1200" u="sng" dirty="0">
                <a:solidFill>
                  <a:schemeClr val="hlink"/>
                </a:solidFill>
                <a:highlight>
                  <a:srgbClr val="FFFF00"/>
                </a:highlight>
                <a:hlinkClick r:id="rId7"/>
              </a:rPr>
              <a:t>draft-</a:t>
            </a:r>
            <a:r>
              <a:rPr lang="de-CH" sz="1200" u="sng" dirty="0" err="1">
                <a:solidFill>
                  <a:schemeClr val="hlink"/>
                </a:solidFill>
                <a:highlight>
                  <a:srgbClr val="FFFF00"/>
                </a:highlight>
                <a:hlinkClick r:id="rId7"/>
              </a:rPr>
              <a:t>ietf</a:t>
            </a:r>
            <a:r>
              <a:rPr lang="de-CH" sz="1200" u="sng" dirty="0">
                <a:solidFill>
                  <a:schemeClr val="hlink"/>
                </a:solidFill>
                <a:highlight>
                  <a:srgbClr val="FFFF00"/>
                </a:highlight>
                <a:hlinkClick r:id="rId7"/>
              </a:rPr>
              <a:t>-netconf-</a:t>
            </a:r>
            <a:r>
              <a:rPr lang="de-CH" sz="1200" u="sng" dirty="0" err="1">
                <a:solidFill>
                  <a:schemeClr val="hlink"/>
                </a:solidFill>
                <a:highlight>
                  <a:srgbClr val="FFFF00"/>
                </a:highlight>
                <a:hlinkClick r:id="rId7"/>
              </a:rPr>
              <a:t>notif</a:t>
            </a:r>
            <a:r>
              <a:rPr lang="de-CH" sz="1200" u="sng" dirty="0">
                <a:solidFill>
                  <a:schemeClr val="hlink"/>
                </a:solidFill>
                <a:highlight>
                  <a:srgbClr val="FFFF00"/>
                </a:highlight>
                <a:hlinkClick r:id="rId7"/>
              </a:rPr>
              <a:t>-</a:t>
            </a:r>
            <a:r>
              <a:rPr lang="de-CH" sz="1200" u="sng" dirty="0" err="1">
                <a:solidFill>
                  <a:schemeClr val="hlink"/>
                </a:solidFill>
                <a:highlight>
                  <a:srgbClr val="FFFF00"/>
                </a:highlight>
                <a:hlinkClick r:id="rId7"/>
              </a:rPr>
              <a:t>envelope</a:t>
            </a:r>
            <a:endParaRPr lang="de-CH" sz="1200" u="sng" dirty="0">
              <a:solidFill>
                <a:schemeClr val="hlink"/>
              </a:solidFill>
              <a:highlight>
                <a:srgbClr val="FFFF00"/>
              </a:highlight>
            </a:endParaRPr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 dirty="0"/>
              <a:t>Support of Versioning in YANG Notifications Subscription</a:t>
            </a:r>
            <a:br>
              <a:rPr lang="en" sz="1200" dirty="0"/>
            </a:br>
            <a:r>
              <a:rPr lang="en" sz="1200" u="sng" dirty="0">
                <a:solidFill>
                  <a:schemeClr val="hlink"/>
                </a:solidFill>
                <a:hlinkClick r:id="rId8"/>
              </a:rPr>
              <a:t>draft-ietf-netconf-yang-notifications-versioning</a:t>
            </a:r>
            <a:endParaRPr lang="de-CH"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200" dirty="0">
                <a:highlight>
                  <a:srgbClr val="FFFF00"/>
                </a:highlight>
              </a:rPr>
              <a:t>YANG Modules Describing Capabilities for Systems and Datastore Update Notifications</a:t>
            </a:r>
            <a:br>
              <a:rPr lang="en-US" sz="1200" dirty="0">
                <a:highlight>
                  <a:srgbClr val="FFFF00"/>
                </a:highlight>
              </a:rPr>
            </a:br>
            <a:r>
              <a:rPr lang="en-US" sz="1200" dirty="0">
                <a:highlight>
                  <a:srgbClr val="FFFF00"/>
                </a:highlight>
                <a:hlinkClick r:id="rId9"/>
              </a:rPr>
              <a:t>RFC 9196</a:t>
            </a:r>
            <a:endParaRPr lang="en-US" sz="1200" dirty="0">
              <a:highlight>
                <a:srgbClr val="FFFF00"/>
              </a:highlight>
            </a:endParaRPr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200" dirty="0">
                <a:highlight>
                  <a:srgbClr val="FFFF00"/>
                </a:highlight>
              </a:rPr>
              <a:t>YANG Notification Transport Capabilities</a:t>
            </a:r>
            <a:br>
              <a:rPr lang="en-US" sz="1200" dirty="0">
                <a:highlight>
                  <a:srgbClr val="FFFF00"/>
                </a:highlight>
              </a:rPr>
            </a:br>
            <a:r>
              <a:rPr lang="en-US" sz="1200" dirty="0">
                <a:highlight>
                  <a:srgbClr val="FFFF00"/>
                </a:highlight>
                <a:hlinkClick r:id="rId10"/>
              </a:rPr>
              <a:t>draft-</a:t>
            </a:r>
            <a:r>
              <a:rPr lang="en-US" sz="1200" dirty="0" err="1">
                <a:highlight>
                  <a:srgbClr val="FFFF00"/>
                </a:highlight>
                <a:hlinkClick r:id="rId10"/>
              </a:rPr>
              <a:t>ietf</a:t>
            </a:r>
            <a:r>
              <a:rPr lang="en-US" sz="1200" dirty="0">
                <a:highlight>
                  <a:srgbClr val="FFFF00"/>
                </a:highlight>
                <a:hlinkClick r:id="rId10"/>
              </a:rPr>
              <a:t>-netconf-</a:t>
            </a:r>
            <a:r>
              <a:rPr lang="en-US" sz="1200" dirty="0" err="1">
                <a:highlight>
                  <a:srgbClr val="FFFF00"/>
                </a:highlight>
                <a:hlinkClick r:id="rId10"/>
              </a:rPr>
              <a:t>yp</a:t>
            </a:r>
            <a:r>
              <a:rPr lang="en-US" sz="1200" dirty="0">
                <a:highlight>
                  <a:srgbClr val="FFFF00"/>
                </a:highlight>
                <a:hlinkClick r:id="rId10"/>
              </a:rPr>
              <a:t>-transport-capabilities</a:t>
            </a:r>
            <a:endParaRPr lang="en-US" sz="1200" dirty="0">
              <a:highlight>
                <a:srgbClr val="FFFF00"/>
              </a:highlight>
            </a:endParaRPr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 dirty="0"/>
              <a:t>YANG Library</a:t>
            </a:r>
            <a:br>
              <a:rPr lang="en" sz="1200" dirty="0"/>
            </a:br>
            <a:r>
              <a:rPr lang="en" sz="1200" u="sng" dirty="0">
                <a:solidFill>
                  <a:schemeClr val="hlink"/>
                </a:solidFill>
                <a:hlinkClick r:id="rId11"/>
              </a:rPr>
              <a:t>RFC 8525</a:t>
            </a:r>
            <a:endParaRPr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 dirty="0"/>
              <a:t>Augmented-by Addition into the IETF-YANG-Library</a:t>
            </a:r>
            <a:br>
              <a:rPr lang="en" sz="1200" dirty="0"/>
            </a:br>
            <a:r>
              <a:rPr lang="en" sz="1200" u="sng" dirty="0">
                <a:solidFill>
                  <a:schemeClr val="hlink"/>
                </a:solidFill>
                <a:hlinkClick r:id="rId12"/>
              </a:rPr>
              <a:t>draft-ietf-netconf-yang-library-augmentation</a:t>
            </a:r>
            <a:endParaRPr lang="en" sz="1200" u="sng" dirty="0">
              <a:solidFill>
                <a:schemeClr val="hlink"/>
              </a:solidFill>
            </a:endParaRPr>
          </a:p>
          <a:p>
            <a:pPr marL="171450" indent="-171450">
              <a:spcBef>
                <a:spcPts val="0"/>
              </a:spcBef>
              <a:buSzPts val="1200"/>
            </a:pPr>
            <a:r>
              <a:rPr lang="en-US" sz="1200" dirty="0">
                <a:highlight>
                  <a:srgbClr val="FFFF00"/>
                </a:highlight>
              </a:rPr>
              <a:t>Encoding of Data Modeled with YANG in the CBOR</a:t>
            </a:r>
            <a:br>
              <a:rPr lang="en" sz="1200" dirty="0">
                <a:highlight>
                  <a:srgbClr val="FFFF00"/>
                </a:highlight>
              </a:rPr>
            </a:br>
            <a:r>
              <a:rPr lang="en" sz="1200" u="sng" dirty="0">
                <a:solidFill>
                  <a:schemeClr val="hlink"/>
                </a:solidFill>
                <a:highlight>
                  <a:srgbClr val="FFFF00"/>
                </a:highlight>
              </a:rPr>
              <a:t>RFC </a:t>
            </a:r>
            <a:r>
              <a:rPr lang="en" sz="1200" u="sng" dirty="0">
                <a:solidFill>
                  <a:schemeClr val="hlink"/>
                </a:solidFill>
                <a:highlight>
                  <a:srgbClr val="FFFF00"/>
                </a:highlight>
                <a:hlinkClick r:id="rId13"/>
              </a:rPr>
              <a:t>9254</a:t>
            </a:r>
            <a:endParaRPr lang="en" sz="1200" u="sng" dirty="0">
              <a:solidFill>
                <a:schemeClr val="hlink"/>
              </a:solidFill>
              <a:highlight>
                <a:srgbClr val="FFFF00"/>
              </a:highlight>
            </a:endParaRPr>
          </a:p>
        </p:txBody>
      </p:sp>
      <p:sp>
        <p:nvSpPr>
          <p:cNvPr id="1530" name="Google Shape;1530;p46"/>
          <p:cNvSpPr txBox="1">
            <a:spLocks noGrp="1"/>
          </p:cNvSpPr>
          <p:nvPr>
            <p:ph type="sldNum" idx="12"/>
          </p:nvPr>
        </p:nvSpPr>
        <p:spPr>
          <a:xfrm>
            <a:off x="8690920" y="4771228"/>
            <a:ext cx="31068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Calibri"/>
              <a:buNone/>
            </a:pPr>
            <a:fld id="{00000000-1234-1234-1234-123412341234}" type="slidenum">
              <a:rPr lang="en" sz="10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05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1" name="Google Shape;1531;p4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en" sz="2100" b="1"/>
              <a:t>An Architecture for YANG-Push </a:t>
            </a:r>
            <a:br>
              <a:rPr lang="en" sz="2100" b="1"/>
            </a:br>
            <a:r>
              <a:rPr lang="en" sz="2100" b="1"/>
              <a:t>to Apache Kafka Integration </a:t>
            </a:r>
            <a:br>
              <a:rPr lang="en" sz="2700"/>
            </a:br>
            <a:r>
              <a:rPr lang="en" sz="2025">
                <a:solidFill>
                  <a:srgbClr val="AEABAB"/>
                </a:solidFill>
              </a:rPr>
              <a:t>draft-ietf-nmop-yang-kafka-integration</a:t>
            </a:r>
            <a:endParaRPr/>
          </a:p>
        </p:txBody>
      </p:sp>
      <p:sp>
        <p:nvSpPr>
          <p:cNvPr id="1532" name="Google Shape;1532;p46"/>
          <p:cNvSpPr txBox="1"/>
          <p:nvPr/>
        </p:nvSpPr>
        <p:spPr>
          <a:xfrm>
            <a:off x="4839087" y="98428"/>
            <a:ext cx="4304913" cy="5047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                Time Series Database                 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^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| (12) Ingest Data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| According to Schema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            Time Series Database Ingestion           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(10) Get |  ^                                   ^ (9) Validate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Schema |  |                                   | Serialized Message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 Schema on Consumer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+--------------------+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|      Message    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|      Broker     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+--------------------+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(11) Issue                        | (8) Serialize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 YANG-Push Message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 annotated Schema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v  | Schema             (6) Post       | ID on Producer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         Schema  +--------------------+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   YANG         | &lt;--------------  |  Data Collection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Schema Registry   | --------------&gt;  | YANG-Push Receiver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(7) Issue        +--------------------+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Schema ID     (4) Get |  ^ (3) Receive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Schema |  | YANG-Push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Subscription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Start Message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^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(5) Publish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YANG-Push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Message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with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(1) Discover Notif.   v  |   | Subscr. ID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Capabilities     +--------------------+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Manage YANG-Push  | ---------------&gt; |   Network Node  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Subscription    | (2) Subscribe    | YANG-Push Publisher|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---------------&gt; +--------------------+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None/>
            </a:pPr>
            <a:endParaRPr sz="7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Figure 1: End to End Workflow</a:t>
            </a:r>
            <a:endParaRPr sz="7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33" name="Google Shape;1533;p46"/>
          <p:cNvSpPr/>
          <p:nvPr/>
        </p:nvSpPr>
        <p:spPr>
          <a:xfrm>
            <a:off x="6777769" y="2540114"/>
            <a:ext cx="2366231" cy="2368036"/>
          </a:xfrm>
          <a:prstGeom prst="ellipse">
            <a:avLst/>
          </a:prstGeom>
          <a:solidFill>
            <a:srgbClr val="FF0000">
              <a:alpha val="9803"/>
            </a:srgbClr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47"/>
          <p:cNvSpPr txBox="1">
            <a:spLocks noGrp="1"/>
          </p:cNvSpPr>
          <p:nvPr>
            <p:ph type="sldNum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fld>
            <a:endParaRPr sz="1650" b="0" i="0" u="none" strike="noStrike" cap="none">
              <a:solidFill>
                <a:srgbClr val="88888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9" name="Google Shape;1539;p47"/>
          <p:cNvSpPr txBox="1"/>
          <p:nvPr/>
        </p:nvSpPr>
        <p:spPr>
          <a:xfrm>
            <a:off x="532487" y="32532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YANG-Push Data Processing Pipeline</a:t>
            </a:r>
            <a:endParaRPr/>
          </a:p>
        </p:txBody>
      </p:sp>
      <p:pic>
        <p:nvPicPr>
          <p:cNvPr id="1540" name="Google Shape;1540;p47" descr="Apache Kafka (@apachekafka) / Twitt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2976" y="1971862"/>
            <a:ext cx="834012" cy="834012"/>
          </a:xfrm>
          <a:prstGeom prst="rect">
            <a:avLst/>
          </a:prstGeom>
          <a:noFill/>
          <a:ln>
            <a:noFill/>
          </a:ln>
        </p:spPr>
      </p:pic>
      <p:sp>
        <p:nvSpPr>
          <p:cNvPr id="1541" name="Google Shape;1541;p47"/>
          <p:cNvSpPr txBox="1"/>
          <p:nvPr/>
        </p:nvSpPr>
        <p:spPr>
          <a:xfrm>
            <a:off x="6033349" y="1556337"/>
            <a:ext cx="2759006" cy="244682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"ietf-notification:notification":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"eventTime": "2024-11-01T14:01:36.147Z",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"ietf-notification:sysName": "ipf-zbl1327-r-daisy-91",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"ietf-notification:sequenceNumber": 70,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"ietf-subscribed-notifications:subscription-terminated":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"id": 1,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"reason": "no-such-subscription"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  <p:pic>
        <p:nvPicPr>
          <p:cNvPr id="1542" name="Google Shape;1542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30506" y="2075904"/>
            <a:ext cx="625929" cy="625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3" name="Google Shape;1543;p47"/>
          <p:cNvPicPr preferRelativeResize="0"/>
          <p:nvPr/>
        </p:nvPicPr>
        <p:blipFill rotWithShape="1">
          <a:blip r:embed="rId5">
            <a:alphaModFix/>
          </a:blip>
          <a:srcRect t="57805"/>
          <a:stretch/>
        </p:blipFill>
        <p:spPr>
          <a:xfrm>
            <a:off x="1582178" y="2119021"/>
            <a:ext cx="1736271" cy="5396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4" name="Google Shape;1544;p47"/>
          <p:cNvCxnSpPr>
            <a:endCxn id="1542" idx="1"/>
          </p:cNvCxnSpPr>
          <p:nvPr/>
        </p:nvCxnSpPr>
        <p:spPr>
          <a:xfrm>
            <a:off x="2891006" y="2388869"/>
            <a:ext cx="7395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545" name="Google Shape;1545;p47"/>
          <p:cNvCxnSpPr>
            <a:stCxn id="1542" idx="3"/>
            <a:endCxn id="1540" idx="1"/>
          </p:cNvCxnSpPr>
          <p:nvPr/>
        </p:nvCxnSpPr>
        <p:spPr>
          <a:xfrm>
            <a:off x="4256435" y="2388869"/>
            <a:ext cx="8766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546" name="Google Shape;1546;p47"/>
          <p:cNvSpPr txBox="1"/>
          <p:nvPr/>
        </p:nvSpPr>
        <p:spPr>
          <a:xfrm>
            <a:off x="2823789" y="2510016"/>
            <a:ext cx="918967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 Push</a:t>
            </a:r>
            <a:b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JSON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7" name="Google Shape;1547;p47"/>
          <p:cNvSpPr txBox="1"/>
          <p:nvPr/>
        </p:nvSpPr>
        <p:spPr>
          <a:xfrm>
            <a:off x="4141825" y="2510015"/>
            <a:ext cx="1257310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Apache Kafka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JSON Message</a:t>
            </a:r>
            <a:endParaRPr/>
          </a:p>
        </p:txBody>
      </p:sp>
      <p:cxnSp>
        <p:nvCxnSpPr>
          <p:cNvPr id="1548" name="Google Shape;1548;p47"/>
          <p:cNvCxnSpPr/>
          <p:nvPr/>
        </p:nvCxnSpPr>
        <p:spPr>
          <a:xfrm>
            <a:off x="4799601" y="3090950"/>
            <a:ext cx="1067100" cy="638100"/>
          </a:xfrm>
          <a:prstGeom prst="bentConnector3">
            <a:avLst>
              <a:gd name="adj1" fmla="val 1039"/>
            </a:avLst>
          </a:prstGeom>
          <a:noFill/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49" name="Google Shape;1549;p47"/>
          <p:cNvSpPr txBox="1"/>
          <p:nvPr/>
        </p:nvSpPr>
        <p:spPr>
          <a:xfrm>
            <a:off x="1950705" y="1614241"/>
            <a:ext cx="918967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YANG-Push</a:t>
            </a:r>
            <a:b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Publisher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0" name="Google Shape;1550;p47"/>
          <p:cNvSpPr txBox="1"/>
          <p:nvPr/>
        </p:nvSpPr>
        <p:spPr>
          <a:xfrm>
            <a:off x="3499362" y="1616119"/>
            <a:ext cx="918967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YANG-Push</a:t>
            </a:r>
            <a:b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Receiver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1" name="Google Shape;1551;p47"/>
          <p:cNvSpPr txBox="1"/>
          <p:nvPr/>
        </p:nvSpPr>
        <p:spPr>
          <a:xfrm>
            <a:off x="4997928" y="1454696"/>
            <a:ext cx="918967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Apache</a:t>
            </a:r>
            <a:b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Kafka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52" name="Google Shape;1552;p47"/>
          <p:cNvCxnSpPr/>
          <p:nvPr/>
        </p:nvCxnSpPr>
        <p:spPr>
          <a:xfrm rot="5400000">
            <a:off x="2751628" y="3443601"/>
            <a:ext cx="975900" cy="270600"/>
          </a:xfrm>
          <a:prstGeom prst="bentConnector3">
            <a:avLst>
              <a:gd name="adj1" fmla="val 100868"/>
            </a:avLst>
          </a:prstGeom>
          <a:noFill/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553" name="Google Shape;1553;p4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542" y="3012346"/>
            <a:ext cx="3066136" cy="1924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4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Cisco IOS XR – Subscription Notifications</a:t>
            </a:r>
            <a:endParaRPr sz="3800"/>
          </a:p>
        </p:txBody>
      </p:sp>
      <p:sp>
        <p:nvSpPr>
          <p:cNvPr id="1559" name="Google Shape;1559;p48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560" name="Google Shape;1560;p48"/>
          <p:cNvSpPr txBox="1"/>
          <p:nvPr/>
        </p:nvSpPr>
        <p:spPr>
          <a:xfrm>
            <a:off x="608715" y="1165724"/>
            <a:ext cx="6235430" cy="307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Subscription-Started Notification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ietf-yp-notification:envelope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"event-time": "2025-03-12T11:33:37.918Z",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hostname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ios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sequence-number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2,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contents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ietf-subscribed-notifications:subscription-started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0,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ietf-yang-push:datastore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"operational",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ietf-yang-push:datastore-xpath-filter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Cisco-IOS-XR-pfi-im-cmd-oper:interfaces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transport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en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ietf-udp-notif-transport:udp-notif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ietf-yang-push-revision:module-version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[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-name": "Cisco-IOS-XR-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pfi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-im-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cmd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-oper",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revision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"2024-02-29"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],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ietf-yang-push-revision:yang-library-content-id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"6da7f478e60adccd442070e18843ca1318b20ca4",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encoding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encode-json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ietf-yang-push:periodic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period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3000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5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 dirty="0"/>
              <a:t>Huawei MA – Push Notifications</a:t>
            </a:r>
            <a:endParaRPr sz="3800" dirty="0"/>
          </a:p>
        </p:txBody>
      </p:sp>
      <p:sp>
        <p:nvSpPr>
          <p:cNvPr id="1575" name="Google Shape;1575;p50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576" name="Google Shape;1576;p50"/>
          <p:cNvSpPr txBox="1"/>
          <p:nvPr/>
        </p:nvSpPr>
        <p:spPr>
          <a:xfrm>
            <a:off x="287867" y="1138970"/>
            <a:ext cx="3938693" cy="259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Subscription Started Notification</a:t>
            </a:r>
            <a:endParaRPr sz="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ietf-notification:notification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eventTime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"2025-03-06T13:31:00.520+01:00",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ietf-notification-sequencing:sysName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"ipd-zbl1535-s-fh-79",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ietf-notification-sequencing:sequenceNumber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0,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ietf-subscribed-notifications:subscription-started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1,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ietf-yang-push:datastore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ietf-datastores:running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ietf-yang-push:datastore-xpath-filter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ietf-interfaces:interfaces-state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/interface[type='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iana-if-type:ethernetCsmacd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']/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statistics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dscp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0,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transport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ietf-udp-notif-transport:udp-notif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encoding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ietf-subscribed-notifications:encode-json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ietf-yang-push:periodic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period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500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}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dirty="0"/>
          </a:p>
        </p:txBody>
      </p:sp>
      <p:sp>
        <p:nvSpPr>
          <p:cNvPr id="1577" name="Google Shape;1577;p50"/>
          <p:cNvSpPr txBox="1"/>
          <p:nvPr/>
        </p:nvSpPr>
        <p:spPr>
          <a:xfrm>
            <a:off x="4064000" y="1112927"/>
            <a:ext cx="4876800" cy="3285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Push-Update Notification of initial on-change sync-on-start</a:t>
            </a:r>
            <a:endParaRPr sz="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ietf-notification:notification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eventTime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"2025-03-06T13:31:00.970+01:00",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ietf-notification-sequencing:sysName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"ipd-zbl1535-s-fh-79",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ietf-notification-sequencing:sequenceNumber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1,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ietf-yang-push:push-update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20,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ietf-yp-observation:timestamp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"2025-03-06T13:31:00.970+01:00",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ietf-yp-observation:point-in-time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"initial-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ietf-distributed-notif:message-publisher-id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3021116856,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datastore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-contents":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ietf-interfaces:interfaces-state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"interface": [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"ethernetCsmacd.0.9.0",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oper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-status":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up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"ethernetCsmacd.0.9.1",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oper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-status": "down"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"ethernetCsmacd.0.9.2",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oper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-status": "down"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},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 dirty="0"/>
              <a:t>Huawei MA – YANG-Push Capabilities</a:t>
            </a:r>
            <a:endParaRPr sz="3800" dirty="0"/>
          </a:p>
        </p:txBody>
      </p:sp>
      <p:sp>
        <p:nvSpPr>
          <p:cNvPr id="1583" name="Google Shape;1583;p51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585" name="Google Shape;1585;p51"/>
          <p:cNvSpPr txBox="1"/>
          <p:nvPr/>
        </p:nvSpPr>
        <p:spPr>
          <a:xfrm>
            <a:off x="589741" y="1063229"/>
            <a:ext cx="3947623" cy="397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de-CH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System </a:t>
            </a:r>
            <a:r>
              <a:rPr lang="de-CH" sz="12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Capabilities</a:t>
            </a:r>
            <a:endParaRPr sz="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&lt;?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version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="1.0"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encoding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="utf-8"?&gt;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rpc-reply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message-id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="1739882832263"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="urn:ietf:params:xml:ns:netconf:base:1.0"&gt;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&lt;system-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capabilities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urn:ietf:params:xml:ns:yang:ietf-system-capabilities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datastore-capabilities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urn:ietf:params:xml:ns:yang:ietf-system-capabilities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datastore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xmlns:ds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urn:ietf:params:xml:ns:yang:ietf-datastores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"&gt;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ds:running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datastore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&lt;per-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node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node-selector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xmlns:if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urn:ietf:params:xml:ns:yang:ietf-interfaces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xmlns:ianaift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urn:ietf:params:xml:ns:yang:iana-if-type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"&gt;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if:interfaces-state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if:interface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if:type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='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ianaift:ethernetCsmacd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']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node-selector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subscription-capabilities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urn:ietf:params:xml:ns:yang:ietf-notification-capabilities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nodes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-per-update&gt;2&lt;/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nodes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-per-update&gt;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&lt;on-change-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state-changes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&lt;/on-change-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&lt;minimum-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dampening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period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&gt;500&lt;/minimum-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dampening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period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excluded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-change-type&gt;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excluded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-change-type&gt;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subscription-capabilities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&lt;/per-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node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datastore-capabilities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endParaRPr lang="de-CH" dirty="0"/>
          </a:p>
        </p:txBody>
      </p:sp>
      <p:sp>
        <p:nvSpPr>
          <p:cNvPr id="2" name="Google Shape;1585;p51">
            <a:extLst>
              <a:ext uri="{FF2B5EF4-FFF2-40B4-BE49-F238E27FC236}">
                <a16:creationId xmlns:a16="http://schemas.microsoft.com/office/drawing/2014/main" id="{BB866734-2B05-68A3-8B9C-C15276B544E9}"/>
              </a:ext>
            </a:extLst>
          </p:cNvPr>
          <p:cNvSpPr txBox="1"/>
          <p:nvPr/>
        </p:nvSpPr>
        <p:spPr>
          <a:xfrm>
            <a:off x="4572001" y="1063229"/>
            <a:ext cx="4447308" cy="3517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de-CH" sz="12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Subscription</a:t>
            </a:r>
            <a:r>
              <a:rPr lang="de-CH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CH" sz="12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Capabilities</a:t>
            </a:r>
            <a:endParaRPr sz="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subscription-capabilities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urn:ietf:params:xml:ns:yang:ietf-notification-capabilities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nodes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-per-update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urn:ietf:params:xml:ns:yang:ietf-notification-capabilities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"&gt;2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nodes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-per-update&gt;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periodic-notifications-supported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urn:ietf:params:xml:ns:yang:ietf-notification-capabilities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"&gt;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config-changes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state-changes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periodic-notifications-supported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&lt;minimum-update-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period</a:t>
            </a:r>
            <a:endParaRPr lang="de-CH" sz="700" b="0" i="0" u="none" strike="noStrike" cap="none" dirty="0">
              <a:solidFill>
                <a:srgbClr val="000000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urn:ietf:params:xml:ns:yang:ietf-notification-capabilities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"&gt;6000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&lt;/minimum-update-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period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&lt;on-change-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supported</a:t>
            </a:r>
            <a:endParaRPr lang="de-CH" sz="700" b="0" i="0" u="none" strike="noStrike" cap="none" dirty="0">
              <a:solidFill>
                <a:srgbClr val="000000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urn:ietf:params:xml:ns:yang:ietf-notification-capabilities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"&gt;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state-changes</a:t>
            </a:r>
            <a:endParaRPr lang="de-CH" sz="700" b="0" i="0" u="none" strike="noStrike" cap="none" dirty="0">
              <a:solidFill>
                <a:srgbClr val="000000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&lt;/on-change-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&lt;minimum-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dampening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period</a:t>
            </a:r>
            <a:endParaRPr lang="de-CH" sz="700" b="0" i="0" u="none" strike="noStrike" cap="none" dirty="0">
              <a:solidFill>
                <a:srgbClr val="000000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urn:ietf:params:xml:ns:yang:ietf-notification-capabilities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"&gt;1000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&lt;/minimum-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dampening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period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excluded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-change-type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urn:ietf:params:xml:ns:yang:ietf-notification-capabilities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"&gt;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excluded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-change-type&gt;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subscription-capabilities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&lt;/system-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rpc-reply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5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6WIND VSR – Subscription Notifications</a:t>
            </a:r>
            <a:endParaRPr sz="3800"/>
          </a:p>
        </p:txBody>
      </p:sp>
      <p:sp>
        <p:nvSpPr>
          <p:cNvPr id="1591" name="Google Shape;1591;p52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592" name="Google Shape;1592;p52"/>
          <p:cNvSpPr txBox="1"/>
          <p:nvPr/>
        </p:nvSpPr>
        <p:spPr>
          <a:xfrm>
            <a:off x="608715" y="1165724"/>
            <a:ext cx="6637212" cy="350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Subscription-Started Notification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ietf-yp-notification:envelope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"event-time": "2025-03-04T07:31:36.806021107+00:00",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hostname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"daisy-ietf-ipf-zbl1843-r-daisy-58",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sequence-number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48,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notification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-contents":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ietf-subscribed-notifications:subscription-started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12345678,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ietf-yang-push:datastore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ietf-datastores:operational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ietf-yang-push:datastore-xpath-filter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vrf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/l3vrf/interface/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loopback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enabled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transport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ietf-udp-notif-transport:udp-notif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encoding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encode-json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purpose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"send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notifications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ietf-distributed-notif:message-publisher-ids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[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0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],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ietf-yang-push:on-change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sync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-on-start":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},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ietf-yang-push-revision:module-version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[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-name":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vrouter-loopback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revision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"2024-04-22"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],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ietf-yang-push-revision:yang-library-content-id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"3625735881"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2e1fccfb-80ca-4fe1-a574-1516544edb53}" enabled="1" method="Standard" siteId="{364e5b87-c1c7-420d-9bee-c35d19b557a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2315</Words>
  <Application>Microsoft Office PowerPoint</Application>
  <PresentationFormat>On-screen Show (16:9)</PresentationFormat>
  <Paragraphs>434</Paragraphs>
  <Slides>15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Noto Sans Symbols</vt:lpstr>
      <vt:lpstr>Times New Roman</vt:lpstr>
      <vt:lpstr>Calibri</vt:lpstr>
      <vt:lpstr>Courier New</vt:lpstr>
      <vt:lpstr>Arial</vt:lpstr>
      <vt:lpstr>Helvetica Neue</vt:lpstr>
      <vt:lpstr>Simple Light</vt:lpstr>
      <vt:lpstr>Office Theme</vt:lpstr>
      <vt:lpstr>1_Office Theme</vt:lpstr>
      <vt:lpstr>Validate  Configured Subscription YANG-Push Publisher Implementations NETCONF &amp; NMOP WG</vt:lpstr>
      <vt:lpstr>Hackathon – Plan and Software</vt:lpstr>
      <vt:lpstr>Hackathon – Repository</vt:lpstr>
      <vt:lpstr>An Architecture for YANG-Push  to Apache Kafka Integration  draft-ietf-nmop-yang-kafka-integration</vt:lpstr>
      <vt:lpstr>PowerPoint Presentation</vt:lpstr>
      <vt:lpstr>Cisco IOS XR – Subscription Notifications</vt:lpstr>
      <vt:lpstr>Huawei MA – Push Notifications</vt:lpstr>
      <vt:lpstr>Huawei MA – YANG-Push Capabilities</vt:lpstr>
      <vt:lpstr>6WIND VSR – Subscription Notifications</vt:lpstr>
      <vt:lpstr>6WIND VSR – Push Notifications</vt:lpstr>
      <vt:lpstr>6WIND VSR – CBOR Named Identifiers</vt:lpstr>
      <vt:lpstr>YANG-Push Implementation Status IETF 122 – MVP 1</vt:lpstr>
      <vt:lpstr>YANG-Push Implementation Status IETF 122 – MVP 2</vt:lpstr>
      <vt:lpstr>YANG-Push Implementation Status IETF 122 – MVP 3</vt:lpstr>
      <vt:lpstr>Thanks to…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Validate  Configured Subscription YANG-Push Publisher Implementations NETCONF &amp; NMOP WG</dc:title>
  <cp:lastModifiedBy>Graf Thomas, INI-NET-VNC-E2E</cp:lastModifiedBy>
  <cp:revision>5</cp:revision>
  <dcterms:modified xsi:type="dcterms:W3CDTF">2025-03-15T11:49:12Z</dcterms:modified>
</cp:coreProperties>
</file>